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68d7a0a124d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ae8b65de84684"/>
  </p:sldMasterIdLst>
  <p:sldIdLst>
    <p:sldId xmlns:r="http://schemas.openxmlformats.org/officeDocument/2006/relationships" id="256" r:id="R49ccd7d8aad9481d"/>
    <p:sldId xmlns:r="http://schemas.openxmlformats.org/officeDocument/2006/relationships" id="257" r:id="R780b9c2ea4854599"/>
    <p:sldId xmlns:r="http://schemas.openxmlformats.org/officeDocument/2006/relationships" id="258" r:id="R93a56d59edd34354"/>
    <p:sldId xmlns:r="http://schemas.openxmlformats.org/officeDocument/2006/relationships" id="259" r:id="R76843ee85495400f"/>
    <p:sldId xmlns:r="http://schemas.openxmlformats.org/officeDocument/2006/relationships" id="260" r:id="Rfd0eacd3047c44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ae8b65de84684" /><Relationship Type="http://schemas.openxmlformats.org/officeDocument/2006/relationships/slide" Target="/ppt/slides/slide1.xml" Id="R49ccd7d8aad9481d" /><Relationship Type="http://schemas.openxmlformats.org/officeDocument/2006/relationships/slide" Target="/ppt/slides/slide2.xml" Id="R780b9c2ea4854599" /><Relationship Type="http://schemas.openxmlformats.org/officeDocument/2006/relationships/slide" Target="/ppt/slides/slide3.xml" Id="R93a56d59edd34354" /><Relationship Type="http://schemas.openxmlformats.org/officeDocument/2006/relationships/slide" Target="/ppt/slides/slide4.xml" Id="R76843ee85495400f" /><Relationship Type="http://schemas.openxmlformats.org/officeDocument/2006/relationships/slide" Target="/ppt/slides/slide5.xml" Id="Rfd0eacd3047c44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ae89b41cd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6a90c3ff4cf6" /><Relationship Type="http://schemas.openxmlformats.org/officeDocument/2006/relationships/theme" Target="/ppt/slideMasters/theme/theme1.xml" Id="Rb04f4fad7f1e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a6a90c3ff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a6c80aa94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21b2da18b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4327dd4144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7b3c8f7c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18e8481649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