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2f61f5397549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6c223d19cf4229"/>
  </p:sldMasterIdLst>
  <p:sldIdLst>
    <p:sldId xmlns:r="http://schemas.openxmlformats.org/officeDocument/2006/relationships" id="256" r:id="R76f2f4be7d8d4f7b"/>
    <p:sldId xmlns:r="http://schemas.openxmlformats.org/officeDocument/2006/relationships" id="257" r:id="Rf80db0276283468c"/>
    <p:sldId xmlns:r="http://schemas.openxmlformats.org/officeDocument/2006/relationships" id="258" r:id="R4e72850528794b22"/>
    <p:sldId xmlns:r="http://schemas.openxmlformats.org/officeDocument/2006/relationships" id="259" r:id="R693c67cb450b43a6"/>
    <p:sldId xmlns:r="http://schemas.openxmlformats.org/officeDocument/2006/relationships" id="260" r:id="Rc95de80293104f43"/>
    <p:sldId xmlns:r="http://schemas.openxmlformats.org/officeDocument/2006/relationships" id="261" r:id="R6d9854310f0340fb"/>
    <p:sldId xmlns:r="http://schemas.openxmlformats.org/officeDocument/2006/relationships" id="262" r:id="R2937c844c15147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c223d19cf4229" /><Relationship Type="http://schemas.openxmlformats.org/officeDocument/2006/relationships/slide" Target="/ppt/slides/slide1.xml" Id="R76f2f4be7d8d4f7b" /><Relationship Type="http://schemas.openxmlformats.org/officeDocument/2006/relationships/slide" Target="/ppt/slides/slide2.xml" Id="Rf80db0276283468c" /><Relationship Type="http://schemas.openxmlformats.org/officeDocument/2006/relationships/slide" Target="/ppt/slides/slide3.xml" Id="R4e72850528794b22" /><Relationship Type="http://schemas.openxmlformats.org/officeDocument/2006/relationships/slide" Target="/ppt/slides/slide4.xml" Id="R693c67cb450b43a6" /><Relationship Type="http://schemas.openxmlformats.org/officeDocument/2006/relationships/slide" Target="/ppt/slides/slide5.xml" Id="Rc95de80293104f43" /><Relationship Type="http://schemas.openxmlformats.org/officeDocument/2006/relationships/slide" Target="/ppt/slides/slide6.xml" Id="R6d9854310f0340fb" /><Relationship Type="http://schemas.openxmlformats.org/officeDocument/2006/relationships/slide" Target="/ppt/slides/slide7.xml" Id="R2937c844c15147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7f88f8d5345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2d184dabf411a" /><Relationship Type="http://schemas.openxmlformats.org/officeDocument/2006/relationships/theme" Target="/ppt/slideMasters/theme/theme1.xml" Id="R5ba3b9bfe2c74b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d2d184dabf41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42381252443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f78486cd64d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e7035fa7646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3f464017c43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5fa6e2b814c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24417db784c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85e1c955643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HOLMSBU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HOLMSBU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3 055 245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17 744 687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17 749 031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SVERRE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Jegerveien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980 052 702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