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c438a74e63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b4722d4cc4c37"/>
  </p:sldMasterIdLst>
  <p:sldIdLst>
    <p:sldId xmlns:r="http://schemas.openxmlformats.org/officeDocument/2006/relationships" id="256" r:id="R2ad39af7c9bf48b6"/>
    <p:sldId xmlns:r="http://schemas.openxmlformats.org/officeDocument/2006/relationships" id="257" r:id="R89d91aebf4af4910"/>
    <p:sldId xmlns:r="http://schemas.openxmlformats.org/officeDocument/2006/relationships" id="258" r:id="R469f945e86594c8c"/>
    <p:sldId xmlns:r="http://schemas.openxmlformats.org/officeDocument/2006/relationships" id="259" r:id="Rb79c580c3c514d33"/>
    <p:sldId xmlns:r="http://schemas.openxmlformats.org/officeDocument/2006/relationships" id="260" r:id="R9781fa9799e7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b4722d4cc4c37" /><Relationship Type="http://schemas.openxmlformats.org/officeDocument/2006/relationships/slide" Target="/ppt/slides/slide1.xml" Id="R2ad39af7c9bf48b6" /><Relationship Type="http://schemas.openxmlformats.org/officeDocument/2006/relationships/slide" Target="/ppt/slides/slide2.xml" Id="R89d91aebf4af4910" /><Relationship Type="http://schemas.openxmlformats.org/officeDocument/2006/relationships/slide" Target="/ppt/slides/slide3.xml" Id="R469f945e86594c8c" /><Relationship Type="http://schemas.openxmlformats.org/officeDocument/2006/relationships/slide" Target="/ppt/slides/slide4.xml" Id="Rb79c580c3c514d33" /><Relationship Type="http://schemas.openxmlformats.org/officeDocument/2006/relationships/slide" Target="/ppt/slides/slide5.xml" Id="R9781fa9799e7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177dc8fd5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4ffe3826c4c1a" /><Relationship Type="http://schemas.openxmlformats.org/officeDocument/2006/relationships/theme" Target="/ppt/slideMasters/theme/theme1.xml" Id="R38b2aefce26f43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4ffe3826c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f6e5a0d37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7e6d4df66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bd9fcaf62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7eb4c8ec2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231297b4a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