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ac33b5567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9c4a5a76c4e6e"/>
  </p:sldMasterIdLst>
  <p:sldIdLst>
    <p:sldId xmlns:r="http://schemas.openxmlformats.org/officeDocument/2006/relationships" id="256" r:id="R8399bb7b8b5a4a5b"/>
    <p:sldId xmlns:r="http://schemas.openxmlformats.org/officeDocument/2006/relationships" id="257" r:id="R8b04398980a646d2"/>
    <p:sldId xmlns:r="http://schemas.openxmlformats.org/officeDocument/2006/relationships" id="258" r:id="R8d079acad48642c1"/>
    <p:sldId xmlns:r="http://schemas.openxmlformats.org/officeDocument/2006/relationships" id="259" r:id="Ra318f242959b4b95"/>
    <p:sldId xmlns:r="http://schemas.openxmlformats.org/officeDocument/2006/relationships" id="260" r:id="Rb287cfc90be0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9c4a5a76c4e6e" /><Relationship Type="http://schemas.openxmlformats.org/officeDocument/2006/relationships/slide" Target="/ppt/slides/slide1.xml" Id="R8399bb7b8b5a4a5b" /><Relationship Type="http://schemas.openxmlformats.org/officeDocument/2006/relationships/slide" Target="/ppt/slides/slide2.xml" Id="R8b04398980a646d2" /><Relationship Type="http://schemas.openxmlformats.org/officeDocument/2006/relationships/slide" Target="/ppt/slides/slide3.xml" Id="R8d079acad48642c1" /><Relationship Type="http://schemas.openxmlformats.org/officeDocument/2006/relationships/slide" Target="/ppt/slides/slide4.xml" Id="Ra318f242959b4b95" /><Relationship Type="http://schemas.openxmlformats.org/officeDocument/2006/relationships/slide" Target="/ppt/slides/slide5.xml" Id="Rb287cfc90be0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5dc05823343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d486d3474d27" /><Relationship Type="http://schemas.openxmlformats.org/officeDocument/2006/relationships/theme" Target="/ppt/slideMasters/theme/theme1.xml" Id="R2921394c196c4b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cd486d347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cf3d1229d4d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89a1d0094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2b239387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c9e687434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a078d9a1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