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f10ef1168f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0917dd8774b4a"/>
  </p:sldMasterIdLst>
  <p:sldIdLst>
    <p:sldId xmlns:r="http://schemas.openxmlformats.org/officeDocument/2006/relationships" id="256" r:id="R60a33efecde74113"/>
    <p:sldId xmlns:r="http://schemas.openxmlformats.org/officeDocument/2006/relationships" id="257" r:id="R7107111743c9419e"/>
    <p:sldId xmlns:r="http://schemas.openxmlformats.org/officeDocument/2006/relationships" id="258" r:id="R8b9d2c12ed704629"/>
    <p:sldId xmlns:r="http://schemas.openxmlformats.org/officeDocument/2006/relationships" id="259" r:id="Re3d479fd2c614bb3"/>
    <p:sldId xmlns:r="http://schemas.openxmlformats.org/officeDocument/2006/relationships" id="260" r:id="R150d9bfb9d584046"/>
    <p:sldId xmlns:r="http://schemas.openxmlformats.org/officeDocument/2006/relationships" id="261" r:id="R2f4f43e7c502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0917dd8774b4a" /><Relationship Type="http://schemas.openxmlformats.org/officeDocument/2006/relationships/slide" Target="/ppt/slides/slide1.xml" Id="R60a33efecde74113" /><Relationship Type="http://schemas.openxmlformats.org/officeDocument/2006/relationships/slide" Target="/ppt/slides/slide2.xml" Id="R7107111743c9419e" /><Relationship Type="http://schemas.openxmlformats.org/officeDocument/2006/relationships/slide" Target="/ppt/slides/slide3.xml" Id="R8b9d2c12ed704629" /><Relationship Type="http://schemas.openxmlformats.org/officeDocument/2006/relationships/slide" Target="/ppt/slides/slide4.xml" Id="Re3d479fd2c614bb3" /><Relationship Type="http://schemas.openxmlformats.org/officeDocument/2006/relationships/slide" Target="/ppt/slides/slide5.xml" Id="R150d9bfb9d584046" /><Relationship Type="http://schemas.openxmlformats.org/officeDocument/2006/relationships/slide" Target="/ppt/slides/slide6.xml" Id="R2f4f43e7c502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ab8486297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4964109bf452c" /><Relationship Type="http://schemas.openxmlformats.org/officeDocument/2006/relationships/theme" Target="/ppt/slideMasters/theme/theme1.xml" Id="Ra6d0369293fb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4964109bf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6424c3c70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2994c93f04f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0db00b9f8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88f66cdf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c4f438984d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edef4a49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AMEDIA RUSSIAN OPERATIONS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MEDIA INVEST AS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 –  35,7 %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FRITT ORD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 ENERGI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