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af16d39c7845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6f8eec764a2405c"/>
  </p:sldMasterIdLst>
  <p:sldIdLst>
    <p:sldId xmlns:r="http://schemas.openxmlformats.org/officeDocument/2006/relationships" id="256" r:id="R8d5f9341b5104ee6"/>
    <p:sldId xmlns:r="http://schemas.openxmlformats.org/officeDocument/2006/relationships" id="257" r:id="R73eeea4aaee44207"/>
    <p:sldId xmlns:r="http://schemas.openxmlformats.org/officeDocument/2006/relationships" id="258" r:id="Rae11e0ecd0d0417a"/>
    <p:sldId xmlns:r="http://schemas.openxmlformats.org/officeDocument/2006/relationships" id="259" r:id="R66a09f1d9c6344c3"/>
    <p:sldId xmlns:r="http://schemas.openxmlformats.org/officeDocument/2006/relationships" id="260" r:id="R65052476f7b84c0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f8eec764a2405c" /><Relationship Type="http://schemas.openxmlformats.org/officeDocument/2006/relationships/slide" Target="/ppt/slides/slide1.xml" Id="R8d5f9341b5104ee6" /><Relationship Type="http://schemas.openxmlformats.org/officeDocument/2006/relationships/slide" Target="/ppt/slides/slide2.xml" Id="R73eeea4aaee44207" /><Relationship Type="http://schemas.openxmlformats.org/officeDocument/2006/relationships/slide" Target="/ppt/slides/slide3.xml" Id="Rae11e0ecd0d0417a" /><Relationship Type="http://schemas.openxmlformats.org/officeDocument/2006/relationships/slide" Target="/ppt/slides/slide4.xml" Id="R66a09f1d9c6344c3" /><Relationship Type="http://schemas.openxmlformats.org/officeDocument/2006/relationships/slide" Target="/ppt/slides/slide5.xml" Id="R65052476f7b84c0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ff47e4136643a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67779ccc9a496e" /><Relationship Type="http://schemas.openxmlformats.org/officeDocument/2006/relationships/theme" Target="/ppt/slideMasters/theme/theme1.xml" Id="R26210d4e1d61474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367779ccc9a496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bb2af1b245437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d4339fe78843d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b89db16e83486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7f60b0dfad433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c26c71b6944b8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PAD TRE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PAD TRE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PAD TRE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PAD TRE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PAD TRE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PAD TRE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980 232 913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PAD TRE AS</a:t>
            </a:r>
          </a:p>
        </p:txBody>
      </p:sp>
    </p:spTree>
  </p:cSld>
  <p:clrMapOvr>
    <a:masterClrMapping xmlns:a="http://schemas.openxmlformats.org/drawingml/2006/main"/>
  </p:clrMapOvr>
</p:sld>
</file>