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39da22330ed446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16c2d1a76174bee"/>
  </p:sldMasterIdLst>
  <p:sldIdLst>
    <p:sldId xmlns:r="http://schemas.openxmlformats.org/officeDocument/2006/relationships" id="256" r:id="R0b6005bbc24342ae"/>
    <p:sldId xmlns:r="http://schemas.openxmlformats.org/officeDocument/2006/relationships" id="257" r:id="R6aadf957eec04d21"/>
    <p:sldId xmlns:r="http://schemas.openxmlformats.org/officeDocument/2006/relationships" id="258" r:id="R4717a61565cd4ff2"/>
    <p:sldId xmlns:r="http://schemas.openxmlformats.org/officeDocument/2006/relationships" id="259" r:id="R208469c318be4bf6"/>
    <p:sldId xmlns:r="http://schemas.openxmlformats.org/officeDocument/2006/relationships" id="260" r:id="Rdf583a1de67e4f47"/>
    <p:sldId xmlns:r="http://schemas.openxmlformats.org/officeDocument/2006/relationships" id="261" r:id="R3533b0381cfe4c9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6c2d1a76174bee" /><Relationship Type="http://schemas.openxmlformats.org/officeDocument/2006/relationships/slide" Target="/ppt/slides/slide1.xml" Id="R0b6005bbc24342ae" /><Relationship Type="http://schemas.openxmlformats.org/officeDocument/2006/relationships/slide" Target="/ppt/slides/slide2.xml" Id="R6aadf957eec04d21" /><Relationship Type="http://schemas.openxmlformats.org/officeDocument/2006/relationships/slide" Target="/ppt/slides/slide3.xml" Id="R4717a61565cd4ff2" /><Relationship Type="http://schemas.openxmlformats.org/officeDocument/2006/relationships/slide" Target="/ppt/slides/slide4.xml" Id="R208469c318be4bf6" /><Relationship Type="http://schemas.openxmlformats.org/officeDocument/2006/relationships/slide" Target="/ppt/slides/slide5.xml" Id="Rdf583a1de67e4f47" /><Relationship Type="http://schemas.openxmlformats.org/officeDocument/2006/relationships/slide" Target="/ppt/slides/slide6.xml" Id="R3533b0381cfe4c9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6a09c77f554c5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630705dd3e4742" /><Relationship Type="http://schemas.openxmlformats.org/officeDocument/2006/relationships/theme" Target="/ppt/slideMasters/theme/theme1.xml" Id="R55557ecc5325484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6630705dd3e474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af5859009144f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a198153b96424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3625b244a8403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0a5384ac394eb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95126a73f749c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1694043537488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KRISTOFFERSEN FISKEBÅT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KRISTOFFERSEN FISKEBÅT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KRISTOFFERSEN FISKEBÅT AS ble etablert [år] og holder til i Myre.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KRISTOFFERSEN FISKEBÅT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KRISTOFFERSEN FISKEBÅT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KRISTOFFERSEN FISKEBÅT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72 650 089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22 805 157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19 817 054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110 255 877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228 744 367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KRISTOFFERSEN FISKEBÅT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Dalveien 14A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8430 Myre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 13 32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980 306 178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KRISTOFFERSEN FISKEBÅT AS</a:t>
            </a:r>
          </a:p>
        </p:txBody>
      </p:sp>
    </p:spTree>
  </p:cSld>
  <p:clrMapOvr>
    <a:masterClrMapping xmlns:a="http://schemas.openxmlformats.org/drawingml/2006/main"/>
  </p:clrMapOvr>
</p:sld>
</file>