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cfc4fa6e3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d5d90c83644424"/>
  </p:sldMasterIdLst>
  <p:sldIdLst>
    <p:sldId xmlns:r="http://schemas.openxmlformats.org/officeDocument/2006/relationships" id="256" r:id="R163d1fa9c0bb40fa"/>
    <p:sldId xmlns:r="http://schemas.openxmlformats.org/officeDocument/2006/relationships" id="257" r:id="R6a1e3033fa4f482e"/>
    <p:sldId xmlns:r="http://schemas.openxmlformats.org/officeDocument/2006/relationships" id="258" r:id="Rf1ca589953aa416c"/>
    <p:sldId xmlns:r="http://schemas.openxmlformats.org/officeDocument/2006/relationships" id="259" r:id="R59fc68ce82fa458a"/>
    <p:sldId xmlns:r="http://schemas.openxmlformats.org/officeDocument/2006/relationships" id="260" r:id="Rcaae09a1fdd547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5d90c83644424" /><Relationship Type="http://schemas.openxmlformats.org/officeDocument/2006/relationships/slide" Target="/ppt/slides/slide1.xml" Id="R163d1fa9c0bb40fa" /><Relationship Type="http://schemas.openxmlformats.org/officeDocument/2006/relationships/slide" Target="/ppt/slides/slide2.xml" Id="R6a1e3033fa4f482e" /><Relationship Type="http://schemas.openxmlformats.org/officeDocument/2006/relationships/slide" Target="/ppt/slides/slide3.xml" Id="Rf1ca589953aa416c" /><Relationship Type="http://schemas.openxmlformats.org/officeDocument/2006/relationships/slide" Target="/ppt/slides/slide4.xml" Id="R59fc68ce82fa458a" /><Relationship Type="http://schemas.openxmlformats.org/officeDocument/2006/relationships/slide" Target="/ppt/slides/slide5.xml" Id="Rcaae09a1fdd547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621039f3e42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d85492962494d" /><Relationship Type="http://schemas.openxmlformats.org/officeDocument/2006/relationships/theme" Target="/ppt/slideMasters/theme/theme1.xml" Id="R46bd0708596741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d8549296249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eb369a6064b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2e12c98de4b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ffc8fb202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e74fecc10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e962ffc8941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LIENGA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980 361 721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LIENGA 6 AS</a:t>
            </a:r>
          </a:p>
        </p:txBody>
      </p:sp>
    </p:spTree>
  </p:cSld>
  <p:clrMapOvr>
    <a:masterClrMapping xmlns:a="http://schemas.openxmlformats.org/drawingml/2006/main"/>
  </p:clrMapOvr>
</p:sld>
</file>