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d9496c949744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02f97eff474a7f"/>
  </p:sldMasterIdLst>
  <p:sldIdLst>
    <p:sldId xmlns:r="http://schemas.openxmlformats.org/officeDocument/2006/relationships" id="256" r:id="Re6b6bad61b4a4112"/>
    <p:sldId xmlns:r="http://schemas.openxmlformats.org/officeDocument/2006/relationships" id="257" r:id="Rba2df4de7ec04ce5"/>
    <p:sldId xmlns:r="http://schemas.openxmlformats.org/officeDocument/2006/relationships" id="258" r:id="Rfab06cf674274258"/>
    <p:sldId xmlns:r="http://schemas.openxmlformats.org/officeDocument/2006/relationships" id="259" r:id="Rc32f5f791d5c4669"/>
    <p:sldId xmlns:r="http://schemas.openxmlformats.org/officeDocument/2006/relationships" id="260" r:id="R9d859277884942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02f97eff474a7f" /><Relationship Type="http://schemas.openxmlformats.org/officeDocument/2006/relationships/slide" Target="/ppt/slides/slide1.xml" Id="Re6b6bad61b4a4112" /><Relationship Type="http://schemas.openxmlformats.org/officeDocument/2006/relationships/slide" Target="/ppt/slides/slide2.xml" Id="Rba2df4de7ec04ce5" /><Relationship Type="http://schemas.openxmlformats.org/officeDocument/2006/relationships/slide" Target="/ppt/slides/slide3.xml" Id="Rfab06cf674274258" /><Relationship Type="http://schemas.openxmlformats.org/officeDocument/2006/relationships/slide" Target="/ppt/slides/slide4.xml" Id="Rc32f5f791d5c4669" /><Relationship Type="http://schemas.openxmlformats.org/officeDocument/2006/relationships/slide" Target="/ppt/slides/slide5.xml" Id="R9d859277884942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5324b70a274d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8e5c7fa2f4a1c" /><Relationship Type="http://schemas.openxmlformats.org/officeDocument/2006/relationships/theme" Target="/ppt/slideMasters/theme/theme1.xml" Id="Rbaec138a2ace40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28e5c7fa2f4a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8679896944f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56e26315446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cb4e7b2db46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293a6e76f42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dcc097b2442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TRELASTEN TVEDESTRAND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TRELASTEN TVEDESTRAND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980 378 608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