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544f3aaf8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71a3ed7bf4400"/>
  </p:sldMasterIdLst>
  <p:sldIdLst>
    <p:sldId xmlns:r="http://schemas.openxmlformats.org/officeDocument/2006/relationships" id="256" r:id="R35f0e3266c9e477b"/>
    <p:sldId xmlns:r="http://schemas.openxmlformats.org/officeDocument/2006/relationships" id="257" r:id="Rd1ce3450eb8e4359"/>
    <p:sldId xmlns:r="http://schemas.openxmlformats.org/officeDocument/2006/relationships" id="258" r:id="R4f3ecab73c984a72"/>
    <p:sldId xmlns:r="http://schemas.openxmlformats.org/officeDocument/2006/relationships" id="259" r:id="R34028343200e43e1"/>
    <p:sldId xmlns:r="http://schemas.openxmlformats.org/officeDocument/2006/relationships" id="260" r:id="Rc59341e732894c06"/>
    <p:sldId xmlns:r="http://schemas.openxmlformats.org/officeDocument/2006/relationships" id="261" r:id="R5d10fdd18598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71a3ed7bf4400" /><Relationship Type="http://schemas.openxmlformats.org/officeDocument/2006/relationships/slide" Target="/ppt/slides/slide1.xml" Id="R35f0e3266c9e477b" /><Relationship Type="http://schemas.openxmlformats.org/officeDocument/2006/relationships/slide" Target="/ppt/slides/slide2.xml" Id="Rd1ce3450eb8e4359" /><Relationship Type="http://schemas.openxmlformats.org/officeDocument/2006/relationships/slide" Target="/ppt/slides/slide3.xml" Id="R4f3ecab73c984a72" /><Relationship Type="http://schemas.openxmlformats.org/officeDocument/2006/relationships/slide" Target="/ppt/slides/slide4.xml" Id="R34028343200e43e1" /><Relationship Type="http://schemas.openxmlformats.org/officeDocument/2006/relationships/slide" Target="/ppt/slides/slide5.xml" Id="Rc59341e732894c06" /><Relationship Type="http://schemas.openxmlformats.org/officeDocument/2006/relationships/slide" Target="/ppt/slides/slide6.xml" Id="R5d10fdd18598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e9e1ee859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4f29965e5466f" /><Relationship Type="http://schemas.openxmlformats.org/officeDocument/2006/relationships/theme" Target="/ppt/slideMasters/theme/theme1.xml" Id="R6d51a1357170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4f29965e546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3e7722ee3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943c112c7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af5d6b3c4a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2d749d5bf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d37ed7e1a4f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4f021865349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