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1a2a1de34d44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01c98e048c4700"/>
  </p:sldMasterIdLst>
  <p:sldIdLst>
    <p:sldId xmlns:r="http://schemas.openxmlformats.org/officeDocument/2006/relationships" id="256" r:id="Rdb3e9de838d64a66"/>
    <p:sldId xmlns:r="http://schemas.openxmlformats.org/officeDocument/2006/relationships" id="257" r:id="Rf124f7fe114040db"/>
    <p:sldId xmlns:r="http://schemas.openxmlformats.org/officeDocument/2006/relationships" id="258" r:id="R1f133d4ea36d4941"/>
    <p:sldId xmlns:r="http://schemas.openxmlformats.org/officeDocument/2006/relationships" id="259" r:id="R5ea01ee1ecfc4009"/>
    <p:sldId xmlns:r="http://schemas.openxmlformats.org/officeDocument/2006/relationships" id="260" r:id="R4088799894e14acc"/>
    <p:sldId xmlns:r="http://schemas.openxmlformats.org/officeDocument/2006/relationships" id="261" r:id="R8e5c5340c55146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01c98e048c4700" /><Relationship Type="http://schemas.openxmlformats.org/officeDocument/2006/relationships/slide" Target="/ppt/slides/slide1.xml" Id="Rdb3e9de838d64a66" /><Relationship Type="http://schemas.openxmlformats.org/officeDocument/2006/relationships/slide" Target="/ppt/slides/slide2.xml" Id="Rf124f7fe114040db" /><Relationship Type="http://schemas.openxmlformats.org/officeDocument/2006/relationships/slide" Target="/ppt/slides/slide3.xml" Id="R1f133d4ea36d4941" /><Relationship Type="http://schemas.openxmlformats.org/officeDocument/2006/relationships/slide" Target="/ppt/slides/slide4.xml" Id="R5ea01ee1ecfc4009" /><Relationship Type="http://schemas.openxmlformats.org/officeDocument/2006/relationships/slide" Target="/ppt/slides/slide5.xml" Id="R4088799894e14acc" /><Relationship Type="http://schemas.openxmlformats.org/officeDocument/2006/relationships/slide" Target="/ppt/slides/slide6.xml" Id="R8e5c5340c55146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2a6a8012c946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1ce00617c24e17" /><Relationship Type="http://schemas.openxmlformats.org/officeDocument/2006/relationships/theme" Target="/ppt/slideMasters/theme/theme1.xml" Id="R0f3769e054ae41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1ce00617c24e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c97a39bfa46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442f84ed34a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6cb5804c854d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1da076670646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96810b4cd04d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43e77e2764a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RINGALM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RINGALM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RINGALM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RINGALM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RINGALM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RINGALM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Åsmarkvegen 840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2364 Næroset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34 97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firmapost@ringalm.no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www.ringalm.no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980 386 708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RINGALM AS</a:t>
            </a:r>
          </a:p>
        </p:txBody>
      </p:sp>
    </p:spTree>
  </p:cSld>
  <p:clrMapOvr>
    <a:masterClrMapping xmlns:a="http://schemas.openxmlformats.org/drawingml/2006/main"/>
  </p:clrMapOvr>
</p:sld>
</file>