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b5445505034a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7a2cd97c8e4fdf"/>
  </p:sldMasterIdLst>
  <p:sldIdLst>
    <p:sldId xmlns:r="http://schemas.openxmlformats.org/officeDocument/2006/relationships" id="256" r:id="Rfaea63aa0db74e28"/>
    <p:sldId xmlns:r="http://schemas.openxmlformats.org/officeDocument/2006/relationships" id="257" r:id="R2904b4176f2947ed"/>
    <p:sldId xmlns:r="http://schemas.openxmlformats.org/officeDocument/2006/relationships" id="258" r:id="R85a0928b46d548dc"/>
    <p:sldId xmlns:r="http://schemas.openxmlformats.org/officeDocument/2006/relationships" id="259" r:id="Rcc18124f211944b5"/>
    <p:sldId xmlns:r="http://schemas.openxmlformats.org/officeDocument/2006/relationships" id="260" r:id="Rd331aadcf8f946f0"/>
    <p:sldId xmlns:r="http://schemas.openxmlformats.org/officeDocument/2006/relationships" id="261" r:id="R2e6f7c9ecb4b4f27"/>
    <p:sldId xmlns:r="http://schemas.openxmlformats.org/officeDocument/2006/relationships" id="262" r:id="R8694d4bac68342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a2cd97c8e4fdf" /><Relationship Type="http://schemas.openxmlformats.org/officeDocument/2006/relationships/slide" Target="/ppt/slides/slide1.xml" Id="Rfaea63aa0db74e28" /><Relationship Type="http://schemas.openxmlformats.org/officeDocument/2006/relationships/slide" Target="/ppt/slides/slide2.xml" Id="R2904b4176f2947ed" /><Relationship Type="http://schemas.openxmlformats.org/officeDocument/2006/relationships/slide" Target="/ppt/slides/slide3.xml" Id="R85a0928b46d548dc" /><Relationship Type="http://schemas.openxmlformats.org/officeDocument/2006/relationships/slide" Target="/ppt/slides/slide4.xml" Id="Rcc18124f211944b5" /><Relationship Type="http://schemas.openxmlformats.org/officeDocument/2006/relationships/slide" Target="/ppt/slides/slide5.xml" Id="Rd331aadcf8f946f0" /><Relationship Type="http://schemas.openxmlformats.org/officeDocument/2006/relationships/slide" Target="/ppt/slides/slide6.xml" Id="R2e6f7c9ecb4b4f27" /><Relationship Type="http://schemas.openxmlformats.org/officeDocument/2006/relationships/slide" Target="/ppt/slides/slide7.xml" Id="R8694d4bac68342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01f4359964a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06178e25a48b0" /><Relationship Type="http://schemas.openxmlformats.org/officeDocument/2006/relationships/theme" Target="/ppt/slideMasters/theme/theme1.xml" Id="R1b29aca7ddfd49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06178e25a48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23537a29945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53eb36ff74b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0032bcad447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7ae5e86cf4d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31d5e2dcd47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0ce283273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8be0081f8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