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9c7521ee8d43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1971986f404550"/>
  </p:sldMasterIdLst>
  <p:sldIdLst>
    <p:sldId xmlns:r="http://schemas.openxmlformats.org/officeDocument/2006/relationships" id="256" r:id="R0f69dd36ab314b9f"/>
    <p:sldId xmlns:r="http://schemas.openxmlformats.org/officeDocument/2006/relationships" id="257" r:id="R0f36648977434b74"/>
    <p:sldId xmlns:r="http://schemas.openxmlformats.org/officeDocument/2006/relationships" id="258" r:id="R46c463b2cc224b70"/>
    <p:sldId xmlns:r="http://schemas.openxmlformats.org/officeDocument/2006/relationships" id="259" r:id="Re0404aadc3364f27"/>
    <p:sldId xmlns:r="http://schemas.openxmlformats.org/officeDocument/2006/relationships" id="260" r:id="Rb2c045940735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971986f404550" /><Relationship Type="http://schemas.openxmlformats.org/officeDocument/2006/relationships/slide" Target="/ppt/slides/slide1.xml" Id="R0f69dd36ab314b9f" /><Relationship Type="http://schemas.openxmlformats.org/officeDocument/2006/relationships/slide" Target="/ppt/slides/slide2.xml" Id="R0f36648977434b74" /><Relationship Type="http://schemas.openxmlformats.org/officeDocument/2006/relationships/slide" Target="/ppt/slides/slide3.xml" Id="R46c463b2cc224b70" /><Relationship Type="http://schemas.openxmlformats.org/officeDocument/2006/relationships/slide" Target="/ppt/slides/slide4.xml" Id="Re0404aadc3364f27" /><Relationship Type="http://schemas.openxmlformats.org/officeDocument/2006/relationships/slide" Target="/ppt/slides/slide5.xml" Id="Rb2c045940735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1530e4ea2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7e1d0d6d4af5" /><Relationship Type="http://schemas.openxmlformats.org/officeDocument/2006/relationships/theme" Target="/ppt/slideMasters/theme/theme1.xml" Id="Ra1777bb8380444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77e1d0d6d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bab702503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853ad64a74f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52b4e555c44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650cccf2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8712f4200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EIENDOM DA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Jensen, Sjyveien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8253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ro-jens4@online.no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