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e1b41a3aa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939b88d62e4801"/>
  </p:sldMasterIdLst>
  <p:sldIdLst>
    <p:sldId xmlns:r="http://schemas.openxmlformats.org/officeDocument/2006/relationships" id="256" r:id="Rd0adcfcf1840477e"/>
    <p:sldId xmlns:r="http://schemas.openxmlformats.org/officeDocument/2006/relationships" id="257" r:id="R87bf70f90c4249e5"/>
    <p:sldId xmlns:r="http://schemas.openxmlformats.org/officeDocument/2006/relationships" id="258" r:id="R926a61531bf04763"/>
    <p:sldId xmlns:r="http://schemas.openxmlformats.org/officeDocument/2006/relationships" id="259" r:id="R6159920585de486c"/>
    <p:sldId xmlns:r="http://schemas.openxmlformats.org/officeDocument/2006/relationships" id="260" r:id="R5a0c289defac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39b88d62e4801" /><Relationship Type="http://schemas.openxmlformats.org/officeDocument/2006/relationships/slide" Target="/ppt/slides/slide1.xml" Id="Rd0adcfcf1840477e" /><Relationship Type="http://schemas.openxmlformats.org/officeDocument/2006/relationships/slide" Target="/ppt/slides/slide2.xml" Id="R87bf70f90c4249e5" /><Relationship Type="http://schemas.openxmlformats.org/officeDocument/2006/relationships/slide" Target="/ppt/slides/slide3.xml" Id="R926a61531bf04763" /><Relationship Type="http://schemas.openxmlformats.org/officeDocument/2006/relationships/slide" Target="/ppt/slides/slide4.xml" Id="R6159920585de486c" /><Relationship Type="http://schemas.openxmlformats.org/officeDocument/2006/relationships/slide" Target="/ppt/slides/slide5.xml" Id="R5a0c289defac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d9753d1254e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52787f3024989" /><Relationship Type="http://schemas.openxmlformats.org/officeDocument/2006/relationships/theme" Target="/ppt/slideMasters/theme/theme1.xml" Id="R087cad904871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52787f302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738e2c573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0210daf14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21376d5da45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b61a7b86346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137b59db049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KONTORSENTERET STRYN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KONTORSENTERET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KONTORSENTERET STRYN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KONTORSENTERET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KONTORSENTERET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KONTORSENTERET STRYN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980 496 090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KONTORSENTERET STRYN AS</a:t>
            </a:r>
          </a:p>
        </p:txBody>
      </p:sp>
    </p:spTree>
  </p:cSld>
  <p:clrMapOvr>
    <a:masterClrMapping xmlns:a="http://schemas.openxmlformats.org/drawingml/2006/main"/>
  </p:clrMapOvr>
</p:sld>
</file>