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7ac3c914e84b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f62e55fe574c4d"/>
  </p:sldMasterIdLst>
  <p:sldIdLst>
    <p:sldId xmlns:r="http://schemas.openxmlformats.org/officeDocument/2006/relationships" id="256" r:id="Reef973a5718f423d"/>
    <p:sldId xmlns:r="http://schemas.openxmlformats.org/officeDocument/2006/relationships" id="257" r:id="Rebaa540534f74eb3"/>
    <p:sldId xmlns:r="http://schemas.openxmlformats.org/officeDocument/2006/relationships" id="258" r:id="R07e61baa17124740"/>
    <p:sldId xmlns:r="http://schemas.openxmlformats.org/officeDocument/2006/relationships" id="259" r:id="Rdf0f0ecf18664863"/>
    <p:sldId xmlns:r="http://schemas.openxmlformats.org/officeDocument/2006/relationships" id="260" r:id="R5e0094c0c9d3402b"/>
    <p:sldId xmlns:r="http://schemas.openxmlformats.org/officeDocument/2006/relationships" id="261" r:id="R7e8c11dba7804ab2"/>
    <p:sldId xmlns:r="http://schemas.openxmlformats.org/officeDocument/2006/relationships" id="262" r:id="R6d76aead258240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62e55fe574c4d" /><Relationship Type="http://schemas.openxmlformats.org/officeDocument/2006/relationships/slide" Target="/ppt/slides/slide1.xml" Id="Reef973a5718f423d" /><Relationship Type="http://schemas.openxmlformats.org/officeDocument/2006/relationships/slide" Target="/ppt/slides/slide2.xml" Id="Rebaa540534f74eb3" /><Relationship Type="http://schemas.openxmlformats.org/officeDocument/2006/relationships/slide" Target="/ppt/slides/slide3.xml" Id="R07e61baa17124740" /><Relationship Type="http://schemas.openxmlformats.org/officeDocument/2006/relationships/slide" Target="/ppt/slides/slide4.xml" Id="Rdf0f0ecf18664863" /><Relationship Type="http://schemas.openxmlformats.org/officeDocument/2006/relationships/slide" Target="/ppt/slides/slide5.xml" Id="R5e0094c0c9d3402b" /><Relationship Type="http://schemas.openxmlformats.org/officeDocument/2006/relationships/slide" Target="/ppt/slides/slide6.xml" Id="R7e8c11dba7804ab2" /><Relationship Type="http://schemas.openxmlformats.org/officeDocument/2006/relationships/slide" Target="/ppt/slides/slide7.xml" Id="R6d76aead258240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25a21e3644a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816ffb50c4d50" /><Relationship Type="http://schemas.openxmlformats.org/officeDocument/2006/relationships/theme" Target="/ppt/slideMasters/theme/theme1.xml" Id="R8b22b05e507f4b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d816ffb50c4d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0ec0fe40546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6a851c60049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9ac0293ed46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52c4f92884f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1ed5e7f784c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74a9e88e94a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5a4636d0049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SEAL WELD 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SEAL WELD PRO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80 234 932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8 130 131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7 122 798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31 322 651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46 746 351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OLSEN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MABB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NEBDAL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Vibemyr, Nikkelveien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53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firmapost@swp.no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www.swp.no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980 684 652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