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1f73871500941d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a1876442efc49a5"/>
  </p:sldMasterIdLst>
  <p:sldIdLst>
    <p:sldId xmlns:r="http://schemas.openxmlformats.org/officeDocument/2006/relationships" id="256" r:id="R586812675c7847af"/>
    <p:sldId xmlns:r="http://schemas.openxmlformats.org/officeDocument/2006/relationships" id="257" r:id="Rd2d0395110554089"/>
    <p:sldId xmlns:r="http://schemas.openxmlformats.org/officeDocument/2006/relationships" id="258" r:id="R36ee7c079cad4401"/>
    <p:sldId xmlns:r="http://schemas.openxmlformats.org/officeDocument/2006/relationships" id="259" r:id="Rcadaf58b9c95433e"/>
    <p:sldId xmlns:r="http://schemas.openxmlformats.org/officeDocument/2006/relationships" id="260" r:id="R1151210bd5164451"/>
    <p:sldId xmlns:r="http://schemas.openxmlformats.org/officeDocument/2006/relationships" id="261" r:id="R457d8b91091c47d3"/>
    <p:sldId xmlns:r="http://schemas.openxmlformats.org/officeDocument/2006/relationships" id="262" r:id="R4aa3f22fa68b49e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a1876442efc49a5" /><Relationship Type="http://schemas.openxmlformats.org/officeDocument/2006/relationships/slide" Target="/ppt/slides/slide1.xml" Id="R586812675c7847af" /><Relationship Type="http://schemas.openxmlformats.org/officeDocument/2006/relationships/slide" Target="/ppt/slides/slide2.xml" Id="Rd2d0395110554089" /><Relationship Type="http://schemas.openxmlformats.org/officeDocument/2006/relationships/slide" Target="/ppt/slides/slide3.xml" Id="R36ee7c079cad4401" /><Relationship Type="http://schemas.openxmlformats.org/officeDocument/2006/relationships/slide" Target="/ppt/slides/slide4.xml" Id="Rcadaf58b9c95433e" /><Relationship Type="http://schemas.openxmlformats.org/officeDocument/2006/relationships/slide" Target="/ppt/slides/slide5.xml" Id="R1151210bd5164451" /><Relationship Type="http://schemas.openxmlformats.org/officeDocument/2006/relationships/slide" Target="/ppt/slides/slide6.xml" Id="R457d8b91091c47d3" /><Relationship Type="http://schemas.openxmlformats.org/officeDocument/2006/relationships/slide" Target="/ppt/slides/slide7.xml" Id="R4aa3f22fa68b49e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75a4d4c4a004e6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c30e2521f84cc1" /><Relationship Type="http://schemas.openxmlformats.org/officeDocument/2006/relationships/theme" Target="/ppt/slideMasters/theme/theme1.xml" Id="Rfcb4864074944e0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fc30e2521f84cc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dd9997f0034e2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7927e6fb6b4f8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240d1218c54f8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0fa895f6c5447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b9d1a3f841423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39e5aeced24f2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f5968882414dc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BILTREND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BILTREND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BILTREND AS ble etablert [år] og holder til i Tromsdalen.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BILTREND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BILTREND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BILTREND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−246 137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13 845 884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61 093 737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244 978 023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BILTREND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PER MOLUND INVEST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BILTREND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Solstrand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9020 Tromsdalen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97 49 30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980 689 921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BILTREND AS</a:t>
            </a:r>
          </a:p>
        </p:txBody>
      </p:sp>
    </p:spTree>
  </p:cSld>
  <p:clrMapOvr>
    <a:masterClrMapping xmlns:a="http://schemas.openxmlformats.org/drawingml/2006/main"/>
  </p:clrMapOvr>
</p:sld>
</file>