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3306269b2148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690157c64f47a3"/>
  </p:sldMasterIdLst>
  <p:sldIdLst>
    <p:sldId xmlns:r="http://schemas.openxmlformats.org/officeDocument/2006/relationships" id="256" r:id="R73438a89149841ee"/>
    <p:sldId xmlns:r="http://schemas.openxmlformats.org/officeDocument/2006/relationships" id="257" r:id="Rd365f42001154443"/>
    <p:sldId xmlns:r="http://schemas.openxmlformats.org/officeDocument/2006/relationships" id="258" r:id="R4210683b5ea24d21"/>
    <p:sldId xmlns:r="http://schemas.openxmlformats.org/officeDocument/2006/relationships" id="259" r:id="R8b1ab2257e5c469b"/>
    <p:sldId xmlns:r="http://schemas.openxmlformats.org/officeDocument/2006/relationships" id="260" r:id="R840b1668cd1d493a"/>
    <p:sldId xmlns:r="http://schemas.openxmlformats.org/officeDocument/2006/relationships" id="261" r:id="Rad51df1fe81a4aa8"/>
    <p:sldId xmlns:r="http://schemas.openxmlformats.org/officeDocument/2006/relationships" id="262" r:id="R9a5285bd229b45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90157c64f47a3" /><Relationship Type="http://schemas.openxmlformats.org/officeDocument/2006/relationships/slide" Target="/ppt/slides/slide1.xml" Id="R73438a89149841ee" /><Relationship Type="http://schemas.openxmlformats.org/officeDocument/2006/relationships/slide" Target="/ppt/slides/slide2.xml" Id="Rd365f42001154443" /><Relationship Type="http://schemas.openxmlformats.org/officeDocument/2006/relationships/slide" Target="/ppt/slides/slide3.xml" Id="R4210683b5ea24d21" /><Relationship Type="http://schemas.openxmlformats.org/officeDocument/2006/relationships/slide" Target="/ppt/slides/slide4.xml" Id="R8b1ab2257e5c469b" /><Relationship Type="http://schemas.openxmlformats.org/officeDocument/2006/relationships/slide" Target="/ppt/slides/slide5.xml" Id="R840b1668cd1d493a" /><Relationship Type="http://schemas.openxmlformats.org/officeDocument/2006/relationships/slide" Target="/ppt/slides/slide6.xml" Id="Rad51df1fe81a4aa8" /><Relationship Type="http://schemas.openxmlformats.org/officeDocument/2006/relationships/slide" Target="/ppt/slides/slide7.xml" Id="R9a5285bd229b45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2bac51bc94d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acfbe961e4d6e" /><Relationship Type="http://schemas.openxmlformats.org/officeDocument/2006/relationships/theme" Target="/ppt/slideMasters/theme/theme1.xml" Id="R8a417d9eb30746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3acfbe961e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da1c21ddf40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53de465d347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f451d76d744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a8f4b597548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05d00c3864c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08cf6fec246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8390735a546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BRØDR. FLATEBØ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BRØDR. FLATEBØ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52 419 679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28 133 357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FLATEBØ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