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767d59b4a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ceaf8e3594229"/>
  </p:sldMasterIdLst>
  <p:sldIdLst>
    <p:sldId xmlns:r="http://schemas.openxmlformats.org/officeDocument/2006/relationships" id="256" r:id="R05e0a3a972ac40d7"/>
    <p:sldId xmlns:r="http://schemas.openxmlformats.org/officeDocument/2006/relationships" id="257" r:id="R5d1b2151c8964447"/>
    <p:sldId xmlns:r="http://schemas.openxmlformats.org/officeDocument/2006/relationships" id="258" r:id="Rb760fc07388b485b"/>
    <p:sldId xmlns:r="http://schemas.openxmlformats.org/officeDocument/2006/relationships" id="259" r:id="R75f16375bdfa4f25"/>
    <p:sldId xmlns:r="http://schemas.openxmlformats.org/officeDocument/2006/relationships" id="260" r:id="R901658539247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ceaf8e3594229" /><Relationship Type="http://schemas.openxmlformats.org/officeDocument/2006/relationships/slide" Target="/ppt/slides/slide1.xml" Id="R05e0a3a972ac40d7" /><Relationship Type="http://schemas.openxmlformats.org/officeDocument/2006/relationships/slide" Target="/ppt/slides/slide2.xml" Id="R5d1b2151c8964447" /><Relationship Type="http://schemas.openxmlformats.org/officeDocument/2006/relationships/slide" Target="/ppt/slides/slide3.xml" Id="Rb760fc07388b485b" /><Relationship Type="http://schemas.openxmlformats.org/officeDocument/2006/relationships/slide" Target="/ppt/slides/slide4.xml" Id="R75f16375bdfa4f25" /><Relationship Type="http://schemas.openxmlformats.org/officeDocument/2006/relationships/slide" Target="/ppt/slides/slide5.xml" Id="R901658539247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a5e15f0e7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9ba012e6241d9" /><Relationship Type="http://schemas.openxmlformats.org/officeDocument/2006/relationships/theme" Target="/ppt/slideMasters/theme/theme1.xml" Id="R95b3b0a4fbce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9ba012e62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7df8424d0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da52f2413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0a4217751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df8db61b5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ae83a6c7f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PENTHOUSE LA MANGA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PENTHOUSE LA MANGA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981 006 313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