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5d119b04e647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bc6f8ff0364f0e"/>
  </p:sldMasterIdLst>
  <p:sldIdLst>
    <p:sldId xmlns:r="http://schemas.openxmlformats.org/officeDocument/2006/relationships" id="256" r:id="R377781ac0b1f46c4"/>
    <p:sldId xmlns:r="http://schemas.openxmlformats.org/officeDocument/2006/relationships" id="257" r:id="Rfa4cf5a4979a45c2"/>
    <p:sldId xmlns:r="http://schemas.openxmlformats.org/officeDocument/2006/relationships" id="258" r:id="R3fe1c120dde14d76"/>
    <p:sldId xmlns:r="http://schemas.openxmlformats.org/officeDocument/2006/relationships" id="259" r:id="Re1e4b2cdcf0a4a1e"/>
    <p:sldId xmlns:r="http://schemas.openxmlformats.org/officeDocument/2006/relationships" id="260" r:id="R827579ad68e242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bc6f8ff0364f0e" /><Relationship Type="http://schemas.openxmlformats.org/officeDocument/2006/relationships/slide" Target="/ppt/slides/slide1.xml" Id="R377781ac0b1f46c4" /><Relationship Type="http://schemas.openxmlformats.org/officeDocument/2006/relationships/slide" Target="/ppt/slides/slide2.xml" Id="Rfa4cf5a4979a45c2" /><Relationship Type="http://schemas.openxmlformats.org/officeDocument/2006/relationships/slide" Target="/ppt/slides/slide3.xml" Id="R3fe1c120dde14d76" /><Relationship Type="http://schemas.openxmlformats.org/officeDocument/2006/relationships/slide" Target="/ppt/slides/slide4.xml" Id="Re1e4b2cdcf0a4a1e" /><Relationship Type="http://schemas.openxmlformats.org/officeDocument/2006/relationships/slide" Target="/ppt/slides/slide5.xml" Id="R827579ad68e242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1a1fc2af8f48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27326261f49da" /><Relationship Type="http://schemas.openxmlformats.org/officeDocument/2006/relationships/theme" Target="/ppt/slideMasters/theme/theme1.xml" Id="R6b1b987114b941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527326261f49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517bd915a49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b693a8a7441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c12dee62e4e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7b2e56dad46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9843c377f44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NOPCO PAPER TECHNOLOGY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NOPCO PAPER TECHNOLOGY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981 063 708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