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aed26cd70f43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6bed4dadb447c9"/>
  </p:sldMasterIdLst>
  <p:sldIdLst>
    <p:sldId xmlns:r="http://schemas.openxmlformats.org/officeDocument/2006/relationships" id="256" r:id="Rbb1eb95d2e5c4c97"/>
    <p:sldId xmlns:r="http://schemas.openxmlformats.org/officeDocument/2006/relationships" id="257" r:id="Rc84ecf7b0ace45a5"/>
    <p:sldId xmlns:r="http://schemas.openxmlformats.org/officeDocument/2006/relationships" id="258" r:id="Re8eadf8ddbff4570"/>
    <p:sldId xmlns:r="http://schemas.openxmlformats.org/officeDocument/2006/relationships" id="259" r:id="Rf432e47b76a346fc"/>
    <p:sldId xmlns:r="http://schemas.openxmlformats.org/officeDocument/2006/relationships" id="260" r:id="R68c898cafa7d4722"/>
    <p:sldId xmlns:r="http://schemas.openxmlformats.org/officeDocument/2006/relationships" id="261" r:id="Rcd1b9d93c3e44420"/>
    <p:sldId xmlns:r="http://schemas.openxmlformats.org/officeDocument/2006/relationships" id="262" r:id="Rced5cff03658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bed4dadb447c9" /><Relationship Type="http://schemas.openxmlformats.org/officeDocument/2006/relationships/slide" Target="/ppt/slides/slide1.xml" Id="Rbb1eb95d2e5c4c97" /><Relationship Type="http://schemas.openxmlformats.org/officeDocument/2006/relationships/slide" Target="/ppt/slides/slide2.xml" Id="Rc84ecf7b0ace45a5" /><Relationship Type="http://schemas.openxmlformats.org/officeDocument/2006/relationships/slide" Target="/ppt/slides/slide3.xml" Id="Re8eadf8ddbff4570" /><Relationship Type="http://schemas.openxmlformats.org/officeDocument/2006/relationships/slide" Target="/ppt/slides/slide4.xml" Id="Rf432e47b76a346fc" /><Relationship Type="http://schemas.openxmlformats.org/officeDocument/2006/relationships/slide" Target="/ppt/slides/slide5.xml" Id="R68c898cafa7d4722" /><Relationship Type="http://schemas.openxmlformats.org/officeDocument/2006/relationships/slide" Target="/ppt/slides/slide6.xml" Id="Rcd1b9d93c3e44420" /><Relationship Type="http://schemas.openxmlformats.org/officeDocument/2006/relationships/slide" Target="/ppt/slides/slide7.xml" Id="Rced5cff03658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fc0a56dce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5ba008e804087" /><Relationship Type="http://schemas.openxmlformats.org/officeDocument/2006/relationships/theme" Target="/ppt/slideMasters/theme/theme1.xml" Id="R50c4172619cc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25ba008e80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e0365ca0f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419d6b04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2ef842140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78e390791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68396dc1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ed73f44bf4f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60592a135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