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e9f45dce504d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be34d544c64759"/>
  </p:sldMasterIdLst>
  <p:sldIdLst>
    <p:sldId xmlns:r="http://schemas.openxmlformats.org/officeDocument/2006/relationships" id="256" r:id="R810b44a00a3b4a67"/>
    <p:sldId xmlns:r="http://schemas.openxmlformats.org/officeDocument/2006/relationships" id="257" r:id="R69c8732650024cf2"/>
    <p:sldId xmlns:r="http://schemas.openxmlformats.org/officeDocument/2006/relationships" id="258" r:id="R05434bdd963e43fb"/>
    <p:sldId xmlns:r="http://schemas.openxmlformats.org/officeDocument/2006/relationships" id="259" r:id="Rfafabd34ef654866"/>
    <p:sldId xmlns:r="http://schemas.openxmlformats.org/officeDocument/2006/relationships" id="260" r:id="R0e837f4b15114de7"/>
    <p:sldId xmlns:r="http://schemas.openxmlformats.org/officeDocument/2006/relationships" id="261" r:id="R40fbf80349714c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be34d544c64759" /><Relationship Type="http://schemas.openxmlformats.org/officeDocument/2006/relationships/slide" Target="/ppt/slides/slide1.xml" Id="R810b44a00a3b4a67" /><Relationship Type="http://schemas.openxmlformats.org/officeDocument/2006/relationships/slide" Target="/ppt/slides/slide2.xml" Id="R69c8732650024cf2" /><Relationship Type="http://schemas.openxmlformats.org/officeDocument/2006/relationships/slide" Target="/ppt/slides/slide3.xml" Id="R05434bdd963e43fb" /><Relationship Type="http://schemas.openxmlformats.org/officeDocument/2006/relationships/slide" Target="/ppt/slides/slide4.xml" Id="Rfafabd34ef654866" /><Relationship Type="http://schemas.openxmlformats.org/officeDocument/2006/relationships/slide" Target="/ppt/slides/slide5.xml" Id="R0e837f4b15114de7" /><Relationship Type="http://schemas.openxmlformats.org/officeDocument/2006/relationships/slide" Target="/ppt/slides/slide6.xml" Id="R40fbf80349714c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4626fdd65841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8e7c9af1a47cc" /><Relationship Type="http://schemas.openxmlformats.org/officeDocument/2006/relationships/theme" Target="/ppt/slideMasters/theme/theme1.xml" Id="Rd418d7f7972140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78e7c9af1a47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5b87a2b8fc49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195d00ffb43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24f6a70994e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3b84761a54f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65b588a3d47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6260701ff47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NEXTBYTE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Monoddveien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4580 Lyngdal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90 77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heidi@nextbyte.no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