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da1459fc8642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8a1a75ab254a9e"/>
  </p:sldMasterIdLst>
  <p:sldIdLst>
    <p:sldId xmlns:r="http://schemas.openxmlformats.org/officeDocument/2006/relationships" id="256" r:id="R0e20ef133fb1467e"/>
    <p:sldId xmlns:r="http://schemas.openxmlformats.org/officeDocument/2006/relationships" id="257" r:id="R295b44168d00449b"/>
    <p:sldId xmlns:r="http://schemas.openxmlformats.org/officeDocument/2006/relationships" id="258" r:id="Rfe20211c0ce34d09"/>
    <p:sldId xmlns:r="http://schemas.openxmlformats.org/officeDocument/2006/relationships" id="259" r:id="Rf1da22dc3aa54103"/>
    <p:sldId xmlns:r="http://schemas.openxmlformats.org/officeDocument/2006/relationships" id="260" r:id="R11541fc2879b49dc"/>
    <p:sldId xmlns:r="http://schemas.openxmlformats.org/officeDocument/2006/relationships" id="261" r:id="R845e7dc52b354a5b"/>
    <p:sldId xmlns:r="http://schemas.openxmlformats.org/officeDocument/2006/relationships" id="262" r:id="R78101c8582684c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a1a75ab254a9e" /><Relationship Type="http://schemas.openxmlformats.org/officeDocument/2006/relationships/slide" Target="/ppt/slides/slide1.xml" Id="R0e20ef133fb1467e" /><Relationship Type="http://schemas.openxmlformats.org/officeDocument/2006/relationships/slide" Target="/ppt/slides/slide2.xml" Id="R295b44168d00449b" /><Relationship Type="http://schemas.openxmlformats.org/officeDocument/2006/relationships/slide" Target="/ppt/slides/slide3.xml" Id="Rfe20211c0ce34d09" /><Relationship Type="http://schemas.openxmlformats.org/officeDocument/2006/relationships/slide" Target="/ppt/slides/slide4.xml" Id="Rf1da22dc3aa54103" /><Relationship Type="http://schemas.openxmlformats.org/officeDocument/2006/relationships/slide" Target="/ppt/slides/slide5.xml" Id="R11541fc2879b49dc" /><Relationship Type="http://schemas.openxmlformats.org/officeDocument/2006/relationships/slide" Target="/ppt/slides/slide6.xml" Id="R845e7dc52b354a5b" /><Relationship Type="http://schemas.openxmlformats.org/officeDocument/2006/relationships/slide" Target="/ppt/slides/slide7.xml" Id="R78101c8582684c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f17ce166d342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f200acc9b4cdb" /><Relationship Type="http://schemas.openxmlformats.org/officeDocument/2006/relationships/theme" Target="/ppt/slideMasters/theme/theme1.xml" Id="R7780d380557048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af200acc9b4c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748014ddb4f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4b916f87e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c546c06bb49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66bbfeb774f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978d246cd46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ad393303349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e225de6fb42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