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c0fbca166b4a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21f18f897461c"/>
  </p:sldMasterIdLst>
  <p:sldIdLst>
    <p:sldId xmlns:r="http://schemas.openxmlformats.org/officeDocument/2006/relationships" id="256" r:id="Re4e9183b4ca341f6"/>
    <p:sldId xmlns:r="http://schemas.openxmlformats.org/officeDocument/2006/relationships" id="257" r:id="R87fbed3135bf4bb2"/>
    <p:sldId xmlns:r="http://schemas.openxmlformats.org/officeDocument/2006/relationships" id="258" r:id="R0e411847c2714f6d"/>
    <p:sldId xmlns:r="http://schemas.openxmlformats.org/officeDocument/2006/relationships" id="259" r:id="Rb3e247bf09fa48cf"/>
    <p:sldId xmlns:r="http://schemas.openxmlformats.org/officeDocument/2006/relationships" id="260" r:id="R50e209464ffe48a0"/>
    <p:sldId xmlns:r="http://schemas.openxmlformats.org/officeDocument/2006/relationships" id="261" r:id="R55a433b2dbb6451f"/>
    <p:sldId xmlns:r="http://schemas.openxmlformats.org/officeDocument/2006/relationships" id="262" r:id="Re4a916ffad464e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21f18f897461c" /><Relationship Type="http://schemas.openxmlformats.org/officeDocument/2006/relationships/slide" Target="/ppt/slides/slide1.xml" Id="Re4e9183b4ca341f6" /><Relationship Type="http://schemas.openxmlformats.org/officeDocument/2006/relationships/slide" Target="/ppt/slides/slide2.xml" Id="R87fbed3135bf4bb2" /><Relationship Type="http://schemas.openxmlformats.org/officeDocument/2006/relationships/slide" Target="/ppt/slides/slide3.xml" Id="R0e411847c2714f6d" /><Relationship Type="http://schemas.openxmlformats.org/officeDocument/2006/relationships/slide" Target="/ppt/slides/slide4.xml" Id="Rb3e247bf09fa48cf" /><Relationship Type="http://schemas.openxmlformats.org/officeDocument/2006/relationships/slide" Target="/ppt/slides/slide5.xml" Id="R50e209464ffe48a0" /><Relationship Type="http://schemas.openxmlformats.org/officeDocument/2006/relationships/slide" Target="/ppt/slides/slide6.xml" Id="R55a433b2dbb6451f" /><Relationship Type="http://schemas.openxmlformats.org/officeDocument/2006/relationships/slide" Target="/ppt/slides/slide7.xml" Id="Re4a916ffad464e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7f489d19a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c0ce8958a49e7" /><Relationship Type="http://schemas.openxmlformats.org/officeDocument/2006/relationships/theme" Target="/ppt/slideMasters/theme/theme1.xml" Id="R3c5ae6376d424d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c0ce8958a49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07f29079b46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4691ffe0c4a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32aeac8ad4f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654336eea44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a8d451cbe4d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7181fab464f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bd14dcc0345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