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0d781fff8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484fe5a3e4dd8"/>
  </p:sldMasterIdLst>
  <p:sldIdLst>
    <p:sldId xmlns:r="http://schemas.openxmlformats.org/officeDocument/2006/relationships" id="256" r:id="Rbcc5471c2985447a"/>
    <p:sldId xmlns:r="http://schemas.openxmlformats.org/officeDocument/2006/relationships" id="257" r:id="R4df1786ca60b4f51"/>
    <p:sldId xmlns:r="http://schemas.openxmlformats.org/officeDocument/2006/relationships" id="258" r:id="R179bb97b3f204d33"/>
    <p:sldId xmlns:r="http://schemas.openxmlformats.org/officeDocument/2006/relationships" id="259" r:id="R737548d2189b4286"/>
    <p:sldId xmlns:r="http://schemas.openxmlformats.org/officeDocument/2006/relationships" id="260" r:id="R33e54eccb75840fb"/>
    <p:sldId xmlns:r="http://schemas.openxmlformats.org/officeDocument/2006/relationships" id="261" r:id="R62b69f9be3864b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484fe5a3e4dd8" /><Relationship Type="http://schemas.openxmlformats.org/officeDocument/2006/relationships/slide" Target="/ppt/slides/slide1.xml" Id="Rbcc5471c2985447a" /><Relationship Type="http://schemas.openxmlformats.org/officeDocument/2006/relationships/slide" Target="/ppt/slides/slide2.xml" Id="R4df1786ca60b4f51" /><Relationship Type="http://schemas.openxmlformats.org/officeDocument/2006/relationships/slide" Target="/ppt/slides/slide3.xml" Id="R179bb97b3f204d33" /><Relationship Type="http://schemas.openxmlformats.org/officeDocument/2006/relationships/slide" Target="/ppt/slides/slide4.xml" Id="R737548d2189b4286" /><Relationship Type="http://schemas.openxmlformats.org/officeDocument/2006/relationships/slide" Target="/ppt/slides/slide5.xml" Id="R33e54eccb75840fb" /><Relationship Type="http://schemas.openxmlformats.org/officeDocument/2006/relationships/slide" Target="/ppt/slides/slide6.xml" Id="R62b69f9be3864b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57472c84b43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6477ea7b34a14" /><Relationship Type="http://schemas.openxmlformats.org/officeDocument/2006/relationships/theme" Target="/ppt/slideMasters/theme/theme1.xml" Id="R6df2d854d8c94a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e6477ea7b34a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c247f80e04a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c7de60770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b3ca8813246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97f8bb97d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3bf0bfaeb49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1fd33c5a14a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LOGEN 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LOGEN 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