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7f9a3cc92e40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5caf8a351d450b"/>
  </p:sldMasterIdLst>
  <p:sldIdLst>
    <p:sldId xmlns:r="http://schemas.openxmlformats.org/officeDocument/2006/relationships" id="256" r:id="Rf3f1e9f5ba6e4959"/>
    <p:sldId xmlns:r="http://schemas.openxmlformats.org/officeDocument/2006/relationships" id="257" r:id="R34e3f5c693eb45b8"/>
    <p:sldId xmlns:r="http://schemas.openxmlformats.org/officeDocument/2006/relationships" id="258" r:id="Ra5730f87235f44fb"/>
    <p:sldId xmlns:r="http://schemas.openxmlformats.org/officeDocument/2006/relationships" id="259" r:id="R54ecde15556d45ad"/>
    <p:sldId xmlns:r="http://schemas.openxmlformats.org/officeDocument/2006/relationships" id="260" r:id="R5a49ee2f653a4f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5caf8a351d450b" /><Relationship Type="http://schemas.openxmlformats.org/officeDocument/2006/relationships/slide" Target="/ppt/slides/slide1.xml" Id="Rf3f1e9f5ba6e4959" /><Relationship Type="http://schemas.openxmlformats.org/officeDocument/2006/relationships/slide" Target="/ppt/slides/slide2.xml" Id="R34e3f5c693eb45b8" /><Relationship Type="http://schemas.openxmlformats.org/officeDocument/2006/relationships/slide" Target="/ppt/slides/slide3.xml" Id="Ra5730f87235f44fb" /><Relationship Type="http://schemas.openxmlformats.org/officeDocument/2006/relationships/slide" Target="/ppt/slides/slide4.xml" Id="R54ecde15556d45ad" /><Relationship Type="http://schemas.openxmlformats.org/officeDocument/2006/relationships/slide" Target="/ppt/slides/slide5.xml" Id="R5a49ee2f653a4f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a8c83a2d1543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47e6071c5438e" /><Relationship Type="http://schemas.openxmlformats.org/officeDocument/2006/relationships/theme" Target="/ppt/slideMasters/theme/theme1.xml" Id="R4428a22c48f040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e47e6071c543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d4d8a572a45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05966ece147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80b5ac45946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bd0d96c7842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8a910da904d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PÅTRYNETEATRET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PÅTRYNETEATRET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PÅTRYNETEATRET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PÅTRYNETEATRET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PÅTRYNETEATRET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PÅTRYNETEATRET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981 489 608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PÅTRYNETEATRET AS</a:t>
            </a:r>
          </a:p>
        </p:txBody>
      </p:sp>
    </p:spTree>
  </p:cSld>
  <p:clrMapOvr>
    <a:masterClrMapping xmlns:a="http://schemas.openxmlformats.org/drawingml/2006/main"/>
  </p:clrMapOvr>
</p:sld>
</file>