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3871f621f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ad6b998f44bd7"/>
  </p:sldMasterIdLst>
  <p:sldIdLst>
    <p:sldId xmlns:r="http://schemas.openxmlformats.org/officeDocument/2006/relationships" id="256" r:id="Ra3bac11701134368"/>
    <p:sldId xmlns:r="http://schemas.openxmlformats.org/officeDocument/2006/relationships" id="257" r:id="R0d8fb47fdef84a52"/>
    <p:sldId xmlns:r="http://schemas.openxmlformats.org/officeDocument/2006/relationships" id="258" r:id="R1243b6287ef14d13"/>
    <p:sldId xmlns:r="http://schemas.openxmlformats.org/officeDocument/2006/relationships" id="259" r:id="R5458c0c57a704ee0"/>
    <p:sldId xmlns:r="http://schemas.openxmlformats.org/officeDocument/2006/relationships" id="260" r:id="R7a89ffa16de041da"/>
    <p:sldId xmlns:r="http://schemas.openxmlformats.org/officeDocument/2006/relationships" id="261" r:id="R2ee7d913630e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ad6b998f44bd7" /><Relationship Type="http://schemas.openxmlformats.org/officeDocument/2006/relationships/slide" Target="/ppt/slides/slide1.xml" Id="Ra3bac11701134368" /><Relationship Type="http://schemas.openxmlformats.org/officeDocument/2006/relationships/slide" Target="/ppt/slides/slide2.xml" Id="R0d8fb47fdef84a52" /><Relationship Type="http://schemas.openxmlformats.org/officeDocument/2006/relationships/slide" Target="/ppt/slides/slide3.xml" Id="R1243b6287ef14d13" /><Relationship Type="http://schemas.openxmlformats.org/officeDocument/2006/relationships/slide" Target="/ppt/slides/slide4.xml" Id="R5458c0c57a704ee0" /><Relationship Type="http://schemas.openxmlformats.org/officeDocument/2006/relationships/slide" Target="/ppt/slides/slide5.xml" Id="R7a89ffa16de041da" /><Relationship Type="http://schemas.openxmlformats.org/officeDocument/2006/relationships/slide" Target="/ppt/slides/slide6.xml" Id="R2ee7d913630e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03997da87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b603875034932" /><Relationship Type="http://schemas.openxmlformats.org/officeDocument/2006/relationships/theme" Target="/ppt/slideMasters/theme/theme1.xml" Id="R74ca6e666df845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8b60387503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6fae8fcac4d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4c3f3a5f548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671feb5d43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03655a91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009c4e403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96ce827bf45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