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18e2d4826841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4cb1887a4b4e31"/>
  </p:sldMasterIdLst>
  <p:sldIdLst>
    <p:sldId xmlns:r="http://schemas.openxmlformats.org/officeDocument/2006/relationships" id="256" r:id="R26cd17c86e9d4a1f"/>
    <p:sldId xmlns:r="http://schemas.openxmlformats.org/officeDocument/2006/relationships" id="257" r:id="Raddc127514044087"/>
    <p:sldId xmlns:r="http://schemas.openxmlformats.org/officeDocument/2006/relationships" id="258" r:id="R5e5e022d95dd43b0"/>
    <p:sldId xmlns:r="http://schemas.openxmlformats.org/officeDocument/2006/relationships" id="259" r:id="R09d1dd5aa0344b6e"/>
    <p:sldId xmlns:r="http://schemas.openxmlformats.org/officeDocument/2006/relationships" id="260" r:id="Rd4306b3cd3734c8b"/>
    <p:sldId xmlns:r="http://schemas.openxmlformats.org/officeDocument/2006/relationships" id="261" r:id="Ra9770091e9f745e1"/>
    <p:sldId xmlns:r="http://schemas.openxmlformats.org/officeDocument/2006/relationships" id="262" r:id="Re57b7badcd2e43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4cb1887a4b4e31" /><Relationship Type="http://schemas.openxmlformats.org/officeDocument/2006/relationships/slide" Target="/ppt/slides/slide1.xml" Id="R26cd17c86e9d4a1f" /><Relationship Type="http://schemas.openxmlformats.org/officeDocument/2006/relationships/slide" Target="/ppt/slides/slide2.xml" Id="Raddc127514044087" /><Relationship Type="http://schemas.openxmlformats.org/officeDocument/2006/relationships/slide" Target="/ppt/slides/slide3.xml" Id="R5e5e022d95dd43b0" /><Relationship Type="http://schemas.openxmlformats.org/officeDocument/2006/relationships/slide" Target="/ppt/slides/slide4.xml" Id="R09d1dd5aa0344b6e" /><Relationship Type="http://schemas.openxmlformats.org/officeDocument/2006/relationships/slide" Target="/ppt/slides/slide5.xml" Id="Rd4306b3cd3734c8b" /><Relationship Type="http://schemas.openxmlformats.org/officeDocument/2006/relationships/slide" Target="/ppt/slides/slide6.xml" Id="Ra9770091e9f745e1" /><Relationship Type="http://schemas.openxmlformats.org/officeDocument/2006/relationships/slide" Target="/ppt/slides/slide7.xml" Id="Re57b7badcd2e43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e826ac64ac45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98f4843cc84b99" /><Relationship Type="http://schemas.openxmlformats.org/officeDocument/2006/relationships/theme" Target="/ppt/slideMasters/theme/theme1.xml" Id="Rf82d44fcf6fc46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98f4843cc84b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48f951cb5f44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0b3d267e3644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384564428948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ca34e5d24d4e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869284b95245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234299fe6644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c2e133c11d4d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MEDICON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MEDICON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1 816 600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726 127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1 822 459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11 732 911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19 490 395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CATHRINE TVEIT GEHEB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OLUF MAGNUS GEHEB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Kjøiaveien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1386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981 568 621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MEDICON AS</a:t>
            </a:r>
          </a:p>
        </p:txBody>
      </p:sp>
    </p:spTree>
  </p:cSld>
  <p:clrMapOvr>
    <a:masterClrMapping xmlns:a="http://schemas.openxmlformats.org/drawingml/2006/main"/>
  </p:clrMapOvr>
</p:sld>
</file>