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2193a8f8c4f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f82a79ab74ce4"/>
  </p:sldMasterIdLst>
  <p:sldIdLst>
    <p:sldId xmlns:r="http://schemas.openxmlformats.org/officeDocument/2006/relationships" id="256" r:id="R5f84030ce7324de2"/>
    <p:sldId xmlns:r="http://schemas.openxmlformats.org/officeDocument/2006/relationships" id="257" r:id="R095347a0056241d6"/>
    <p:sldId xmlns:r="http://schemas.openxmlformats.org/officeDocument/2006/relationships" id="258" r:id="Rc3ebc8d7d37f4bb0"/>
    <p:sldId xmlns:r="http://schemas.openxmlformats.org/officeDocument/2006/relationships" id="259" r:id="R6b966509a7184101"/>
    <p:sldId xmlns:r="http://schemas.openxmlformats.org/officeDocument/2006/relationships" id="260" r:id="Ra51e61cafd2a445b"/>
    <p:sldId xmlns:r="http://schemas.openxmlformats.org/officeDocument/2006/relationships" id="261" r:id="R6d497ad3125d4f9d"/>
    <p:sldId xmlns:r="http://schemas.openxmlformats.org/officeDocument/2006/relationships" id="262" r:id="Ra28745057b52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f82a79ab74ce4" /><Relationship Type="http://schemas.openxmlformats.org/officeDocument/2006/relationships/slide" Target="/ppt/slides/slide1.xml" Id="R5f84030ce7324de2" /><Relationship Type="http://schemas.openxmlformats.org/officeDocument/2006/relationships/slide" Target="/ppt/slides/slide2.xml" Id="R095347a0056241d6" /><Relationship Type="http://schemas.openxmlformats.org/officeDocument/2006/relationships/slide" Target="/ppt/slides/slide3.xml" Id="Rc3ebc8d7d37f4bb0" /><Relationship Type="http://schemas.openxmlformats.org/officeDocument/2006/relationships/slide" Target="/ppt/slides/slide4.xml" Id="R6b966509a7184101" /><Relationship Type="http://schemas.openxmlformats.org/officeDocument/2006/relationships/slide" Target="/ppt/slides/slide5.xml" Id="Ra51e61cafd2a445b" /><Relationship Type="http://schemas.openxmlformats.org/officeDocument/2006/relationships/slide" Target="/ppt/slides/slide6.xml" Id="R6d497ad3125d4f9d" /><Relationship Type="http://schemas.openxmlformats.org/officeDocument/2006/relationships/slide" Target="/ppt/slides/slide7.xml" Id="Ra28745057b52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d83916c0040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442139218443d" /><Relationship Type="http://schemas.openxmlformats.org/officeDocument/2006/relationships/theme" Target="/ppt/slideMasters/theme/theme1.xml" Id="Rc42bd35ee078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442139218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cbf36fc27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2e458dd13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de351d9be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efdc9c77a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a32fe8c1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a3a0152e346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9dced3c7b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ØKONOMI-ASSISTANSE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ØKONOMI-ASSISTANSE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859 302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281 073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1 514 687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ALUND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Dalheimvegen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torbjornalund1@gmail.com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981 569 016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ØKONOMI-ASSISTANSE AS</a:t>
            </a:r>
          </a:p>
        </p:txBody>
      </p:sp>
    </p:spTree>
  </p:cSld>
  <p:clrMapOvr>
    <a:masterClrMapping xmlns:a="http://schemas.openxmlformats.org/drawingml/2006/main"/>
  </p:clrMapOvr>
</p:sld>
</file>