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0ee9379b974a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74f73f8bf64a41"/>
  </p:sldMasterIdLst>
  <p:sldIdLst>
    <p:sldId xmlns:r="http://schemas.openxmlformats.org/officeDocument/2006/relationships" id="256" r:id="R469b52428a1f436e"/>
    <p:sldId xmlns:r="http://schemas.openxmlformats.org/officeDocument/2006/relationships" id="257" r:id="R974ebf96fb184fc0"/>
    <p:sldId xmlns:r="http://schemas.openxmlformats.org/officeDocument/2006/relationships" id="258" r:id="Rbf8622b933664c0b"/>
    <p:sldId xmlns:r="http://schemas.openxmlformats.org/officeDocument/2006/relationships" id="259" r:id="R1a0263d3edd740cd"/>
    <p:sldId xmlns:r="http://schemas.openxmlformats.org/officeDocument/2006/relationships" id="260" r:id="R71e51d8c8da349bb"/>
    <p:sldId xmlns:r="http://schemas.openxmlformats.org/officeDocument/2006/relationships" id="261" r:id="R85428e0728b841ec"/>
    <p:sldId xmlns:r="http://schemas.openxmlformats.org/officeDocument/2006/relationships" id="262" r:id="Ra4150744ad834c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74f73f8bf64a41" /><Relationship Type="http://schemas.openxmlformats.org/officeDocument/2006/relationships/slide" Target="/ppt/slides/slide1.xml" Id="R469b52428a1f436e" /><Relationship Type="http://schemas.openxmlformats.org/officeDocument/2006/relationships/slide" Target="/ppt/slides/slide2.xml" Id="R974ebf96fb184fc0" /><Relationship Type="http://schemas.openxmlformats.org/officeDocument/2006/relationships/slide" Target="/ppt/slides/slide3.xml" Id="Rbf8622b933664c0b" /><Relationship Type="http://schemas.openxmlformats.org/officeDocument/2006/relationships/slide" Target="/ppt/slides/slide4.xml" Id="R1a0263d3edd740cd" /><Relationship Type="http://schemas.openxmlformats.org/officeDocument/2006/relationships/slide" Target="/ppt/slides/slide5.xml" Id="R71e51d8c8da349bb" /><Relationship Type="http://schemas.openxmlformats.org/officeDocument/2006/relationships/slide" Target="/ppt/slides/slide6.xml" Id="R85428e0728b841ec" /><Relationship Type="http://schemas.openxmlformats.org/officeDocument/2006/relationships/slide" Target="/ppt/slides/slide7.xml" Id="Ra4150744ad834c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793b324fc241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5c8a229ee4939" /><Relationship Type="http://schemas.openxmlformats.org/officeDocument/2006/relationships/theme" Target="/ppt/slideMasters/theme/theme1.xml" Id="R4bf8b4888dab41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25c8a229ee49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91bbe71f704a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7570e4de348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9fe324c694c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d27a0d0d449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98e904f0041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0f283ef184f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8cfb662fe41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TELEMARK BYGG 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TELEMARK BYGG UTLEIE AS ble etablert [år] og holder til i Notodden.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34 819 492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1 172 950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170 967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11 990 592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20 707 458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LØBERG BORGAR  –  25,2 %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MERDE DAG YNGVAR  –  25,2 %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BAKKA ODD ARILD  –  24,8 %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GAARDER LOYD-GEORG  –  24,8 %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Heddalsveien 41A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3674 Notodden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981 640 608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