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3a02e4e60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86127433f34567"/>
  </p:sldMasterIdLst>
  <p:sldIdLst>
    <p:sldId xmlns:r="http://schemas.openxmlformats.org/officeDocument/2006/relationships" id="256" r:id="R3fcd72633f9f476d"/>
    <p:sldId xmlns:r="http://schemas.openxmlformats.org/officeDocument/2006/relationships" id="257" r:id="Rd76626f86ea341d9"/>
    <p:sldId xmlns:r="http://schemas.openxmlformats.org/officeDocument/2006/relationships" id="258" r:id="Rb56d45456c9d486c"/>
    <p:sldId xmlns:r="http://schemas.openxmlformats.org/officeDocument/2006/relationships" id="259" r:id="Rac7bf43b2ea84729"/>
    <p:sldId xmlns:r="http://schemas.openxmlformats.org/officeDocument/2006/relationships" id="260" r:id="R1e14726bacae4f4e"/>
    <p:sldId xmlns:r="http://schemas.openxmlformats.org/officeDocument/2006/relationships" id="261" r:id="Re64abbac656f4d74"/>
    <p:sldId xmlns:r="http://schemas.openxmlformats.org/officeDocument/2006/relationships" id="262" r:id="R8fbeb32ace9b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6127433f34567" /><Relationship Type="http://schemas.openxmlformats.org/officeDocument/2006/relationships/slide" Target="/ppt/slides/slide1.xml" Id="R3fcd72633f9f476d" /><Relationship Type="http://schemas.openxmlformats.org/officeDocument/2006/relationships/slide" Target="/ppt/slides/slide2.xml" Id="Rd76626f86ea341d9" /><Relationship Type="http://schemas.openxmlformats.org/officeDocument/2006/relationships/slide" Target="/ppt/slides/slide3.xml" Id="Rb56d45456c9d486c" /><Relationship Type="http://schemas.openxmlformats.org/officeDocument/2006/relationships/slide" Target="/ppt/slides/slide4.xml" Id="Rac7bf43b2ea84729" /><Relationship Type="http://schemas.openxmlformats.org/officeDocument/2006/relationships/slide" Target="/ppt/slides/slide5.xml" Id="R1e14726bacae4f4e" /><Relationship Type="http://schemas.openxmlformats.org/officeDocument/2006/relationships/slide" Target="/ppt/slides/slide6.xml" Id="Re64abbac656f4d74" /><Relationship Type="http://schemas.openxmlformats.org/officeDocument/2006/relationships/slide" Target="/ppt/slides/slide7.xml" Id="R8fbeb32ace9b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15a65b879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4dad10b6c4980" /><Relationship Type="http://schemas.openxmlformats.org/officeDocument/2006/relationships/theme" Target="/ppt/slideMasters/theme/theme1.xml" Id="Rc5f63852eb604b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4dad10b6c49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2a114cd14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837e6942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782b3f09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a08d5b9040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8a119691f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65d4413344b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ff68a0296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