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7b4872a9e742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898ca7abe84af0"/>
  </p:sldMasterIdLst>
  <p:sldIdLst>
    <p:sldId xmlns:r="http://schemas.openxmlformats.org/officeDocument/2006/relationships" id="256" r:id="Rfcf77102b9ff4ab9"/>
    <p:sldId xmlns:r="http://schemas.openxmlformats.org/officeDocument/2006/relationships" id="257" r:id="R4414251f3ece4541"/>
    <p:sldId xmlns:r="http://schemas.openxmlformats.org/officeDocument/2006/relationships" id="258" r:id="R47307855d0014337"/>
    <p:sldId xmlns:r="http://schemas.openxmlformats.org/officeDocument/2006/relationships" id="259" r:id="Rc0391fc3003f4ce8"/>
    <p:sldId xmlns:r="http://schemas.openxmlformats.org/officeDocument/2006/relationships" id="260" r:id="Ra49eaa49cbaa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98ca7abe84af0" /><Relationship Type="http://schemas.openxmlformats.org/officeDocument/2006/relationships/slide" Target="/ppt/slides/slide1.xml" Id="Rfcf77102b9ff4ab9" /><Relationship Type="http://schemas.openxmlformats.org/officeDocument/2006/relationships/slide" Target="/ppt/slides/slide2.xml" Id="R4414251f3ece4541" /><Relationship Type="http://schemas.openxmlformats.org/officeDocument/2006/relationships/slide" Target="/ppt/slides/slide3.xml" Id="R47307855d0014337" /><Relationship Type="http://schemas.openxmlformats.org/officeDocument/2006/relationships/slide" Target="/ppt/slides/slide4.xml" Id="Rc0391fc3003f4ce8" /><Relationship Type="http://schemas.openxmlformats.org/officeDocument/2006/relationships/slide" Target="/ppt/slides/slide5.xml" Id="Ra49eaa49cbaa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b2b4fecfe42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b2c1bc33f4c87" /><Relationship Type="http://schemas.openxmlformats.org/officeDocument/2006/relationships/theme" Target="/ppt/slideMasters/theme/theme1.xml" Id="Raeac544b18594d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b2c1bc33f4c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8ea30448348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13e6aa2c64c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f729bfb83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aa80e40ca43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caedfe9ca49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BEGE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BEGE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981 956 397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BEGE EIENDOM AS</a:t>
            </a:r>
          </a:p>
        </p:txBody>
      </p:sp>
    </p:spTree>
  </p:cSld>
  <p:clrMapOvr>
    <a:masterClrMapping xmlns:a="http://schemas.openxmlformats.org/drawingml/2006/main"/>
  </p:clrMapOvr>
</p:sld>
</file>