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09cf16e1a141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c533875abc469b"/>
  </p:sldMasterIdLst>
  <p:sldIdLst>
    <p:sldId xmlns:r="http://schemas.openxmlformats.org/officeDocument/2006/relationships" id="256" r:id="Rabb6b5be8e0846a2"/>
    <p:sldId xmlns:r="http://schemas.openxmlformats.org/officeDocument/2006/relationships" id="257" r:id="Rc701bf138b8542d8"/>
    <p:sldId xmlns:r="http://schemas.openxmlformats.org/officeDocument/2006/relationships" id="258" r:id="Rfd15d9e7c38b4921"/>
    <p:sldId xmlns:r="http://schemas.openxmlformats.org/officeDocument/2006/relationships" id="259" r:id="R8cacf8f2ae374459"/>
    <p:sldId xmlns:r="http://schemas.openxmlformats.org/officeDocument/2006/relationships" id="260" r:id="R3307e3133ccc454e"/>
    <p:sldId xmlns:r="http://schemas.openxmlformats.org/officeDocument/2006/relationships" id="261" r:id="R650eff916b244398"/>
    <p:sldId xmlns:r="http://schemas.openxmlformats.org/officeDocument/2006/relationships" id="262" r:id="R9dbfb630bdd044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c533875abc469b" /><Relationship Type="http://schemas.openxmlformats.org/officeDocument/2006/relationships/slide" Target="/ppt/slides/slide1.xml" Id="Rabb6b5be8e0846a2" /><Relationship Type="http://schemas.openxmlformats.org/officeDocument/2006/relationships/slide" Target="/ppt/slides/slide2.xml" Id="Rc701bf138b8542d8" /><Relationship Type="http://schemas.openxmlformats.org/officeDocument/2006/relationships/slide" Target="/ppt/slides/slide3.xml" Id="Rfd15d9e7c38b4921" /><Relationship Type="http://schemas.openxmlformats.org/officeDocument/2006/relationships/slide" Target="/ppt/slides/slide4.xml" Id="R8cacf8f2ae374459" /><Relationship Type="http://schemas.openxmlformats.org/officeDocument/2006/relationships/slide" Target="/ppt/slides/slide5.xml" Id="R3307e3133ccc454e" /><Relationship Type="http://schemas.openxmlformats.org/officeDocument/2006/relationships/slide" Target="/ppt/slides/slide6.xml" Id="R650eff916b244398" /><Relationship Type="http://schemas.openxmlformats.org/officeDocument/2006/relationships/slide" Target="/ppt/slides/slide7.xml" Id="R9dbfb630bdd044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0e386c5c394e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321aff5fe4c91" /><Relationship Type="http://schemas.openxmlformats.org/officeDocument/2006/relationships/theme" Target="/ppt/slideMasters/theme/theme1.xml" Id="R9d479091d2cb44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3321aff5fe4c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54fadfc0041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1b2c6c94b4a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5e5d7acd64e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ab7375eb24e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95d00fc0749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d5c163e4048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a77d51f1e4f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NUMEDAL REGNSKAPSKONTOR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 REGNSKAPSKONTOR AS ble etablert [år] og holder til i Veggli.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3 393 067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494 393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384 919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1 172 704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KONGSJORDEN NILS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Numedalstunet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3628 Veggli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982 003 202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