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72e5136ad49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a97f3e371b41c3"/>
  </p:sldMasterIdLst>
  <p:sldIdLst>
    <p:sldId xmlns:r="http://schemas.openxmlformats.org/officeDocument/2006/relationships" id="256" r:id="R1a4e7714c46c4c85"/>
    <p:sldId xmlns:r="http://schemas.openxmlformats.org/officeDocument/2006/relationships" id="257" r:id="Rf113e45697ac421b"/>
    <p:sldId xmlns:r="http://schemas.openxmlformats.org/officeDocument/2006/relationships" id="258" r:id="R1785d31da0cb43a0"/>
    <p:sldId xmlns:r="http://schemas.openxmlformats.org/officeDocument/2006/relationships" id="259" r:id="R718f02107ec845f3"/>
    <p:sldId xmlns:r="http://schemas.openxmlformats.org/officeDocument/2006/relationships" id="260" r:id="R746f36bcc9434a60"/>
    <p:sldId xmlns:r="http://schemas.openxmlformats.org/officeDocument/2006/relationships" id="261" r:id="Re235ce10bd9a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a97f3e371b41c3" /><Relationship Type="http://schemas.openxmlformats.org/officeDocument/2006/relationships/slide" Target="/ppt/slides/slide1.xml" Id="R1a4e7714c46c4c85" /><Relationship Type="http://schemas.openxmlformats.org/officeDocument/2006/relationships/slide" Target="/ppt/slides/slide2.xml" Id="Rf113e45697ac421b" /><Relationship Type="http://schemas.openxmlformats.org/officeDocument/2006/relationships/slide" Target="/ppt/slides/slide3.xml" Id="R1785d31da0cb43a0" /><Relationship Type="http://schemas.openxmlformats.org/officeDocument/2006/relationships/slide" Target="/ppt/slides/slide4.xml" Id="R718f02107ec845f3" /><Relationship Type="http://schemas.openxmlformats.org/officeDocument/2006/relationships/slide" Target="/ppt/slides/slide5.xml" Id="R746f36bcc9434a60" /><Relationship Type="http://schemas.openxmlformats.org/officeDocument/2006/relationships/slide" Target="/ppt/slides/slide6.xml" Id="Re235ce10bd9a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e80719135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009d71fe84269" /><Relationship Type="http://schemas.openxmlformats.org/officeDocument/2006/relationships/theme" Target="/ppt/slideMasters/theme/theme1.xml" Id="R8cdc395f8dd3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009d71fe842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cb3102df9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fe1624c24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96eedc727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3510fb4d43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e852c25a1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f9510c3e4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