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3ded52a4a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b348757ef4249"/>
  </p:sldMasterIdLst>
  <p:sldIdLst>
    <p:sldId xmlns:r="http://schemas.openxmlformats.org/officeDocument/2006/relationships" id="256" r:id="Rda0f48a2e5304234"/>
    <p:sldId xmlns:r="http://schemas.openxmlformats.org/officeDocument/2006/relationships" id="257" r:id="R2c0bd9d67f4a47f0"/>
    <p:sldId xmlns:r="http://schemas.openxmlformats.org/officeDocument/2006/relationships" id="258" r:id="Rd73705e198f440e0"/>
    <p:sldId xmlns:r="http://schemas.openxmlformats.org/officeDocument/2006/relationships" id="259" r:id="R23124dcf794c419c"/>
    <p:sldId xmlns:r="http://schemas.openxmlformats.org/officeDocument/2006/relationships" id="260" r:id="Rd81be79eb5e2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b348757ef4249" /><Relationship Type="http://schemas.openxmlformats.org/officeDocument/2006/relationships/slide" Target="/ppt/slides/slide1.xml" Id="Rda0f48a2e5304234" /><Relationship Type="http://schemas.openxmlformats.org/officeDocument/2006/relationships/slide" Target="/ppt/slides/slide2.xml" Id="R2c0bd9d67f4a47f0" /><Relationship Type="http://schemas.openxmlformats.org/officeDocument/2006/relationships/slide" Target="/ppt/slides/slide3.xml" Id="Rd73705e198f440e0" /><Relationship Type="http://schemas.openxmlformats.org/officeDocument/2006/relationships/slide" Target="/ppt/slides/slide4.xml" Id="R23124dcf794c419c" /><Relationship Type="http://schemas.openxmlformats.org/officeDocument/2006/relationships/slide" Target="/ppt/slides/slide5.xml" Id="Rd81be79eb5e2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10abaab84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871d37514914" /><Relationship Type="http://schemas.openxmlformats.org/officeDocument/2006/relationships/theme" Target="/ppt/slideMasters/theme/theme1.xml" Id="R1c600cd863fc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f871d3751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1bdeff7b4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fcf62018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fb48baf8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43235bce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83e561ce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