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b6587f025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c235448bb4419"/>
  </p:sldMasterIdLst>
  <p:sldIdLst>
    <p:sldId xmlns:r="http://schemas.openxmlformats.org/officeDocument/2006/relationships" id="256" r:id="R45fc03d058b2472c"/>
    <p:sldId xmlns:r="http://schemas.openxmlformats.org/officeDocument/2006/relationships" id="257" r:id="R46277775912449d6"/>
    <p:sldId xmlns:r="http://schemas.openxmlformats.org/officeDocument/2006/relationships" id="258" r:id="Ra35c4eb7c76a418f"/>
    <p:sldId xmlns:r="http://schemas.openxmlformats.org/officeDocument/2006/relationships" id="259" r:id="Rc727b4dfa3134f33"/>
    <p:sldId xmlns:r="http://schemas.openxmlformats.org/officeDocument/2006/relationships" id="260" r:id="R5ba0baa60f0f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c235448bb4419" /><Relationship Type="http://schemas.openxmlformats.org/officeDocument/2006/relationships/slide" Target="/ppt/slides/slide1.xml" Id="R45fc03d058b2472c" /><Relationship Type="http://schemas.openxmlformats.org/officeDocument/2006/relationships/slide" Target="/ppt/slides/slide2.xml" Id="R46277775912449d6" /><Relationship Type="http://schemas.openxmlformats.org/officeDocument/2006/relationships/slide" Target="/ppt/slides/slide3.xml" Id="Ra35c4eb7c76a418f" /><Relationship Type="http://schemas.openxmlformats.org/officeDocument/2006/relationships/slide" Target="/ppt/slides/slide4.xml" Id="Rc727b4dfa3134f33" /><Relationship Type="http://schemas.openxmlformats.org/officeDocument/2006/relationships/slide" Target="/ppt/slides/slide5.xml" Id="R5ba0baa60f0f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b1bb14496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a5f97be1a44c8" /><Relationship Type="http://schemas.openxmlformats.org/officeDocument/2006/relationships/theme" Target="/ppt/slideMasters/theme/theme1.xml" Id="R1570396c8b94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a5f97be1a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e1e0ee5547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bfbe895cd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8d654841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21a546318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760fab27b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