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62355d68a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d6232b9514175"/>
  </p:sldMasterIdLst>
  <p:sldIdLst>
    <p:sldId xmlns:r="http://schemas.openxmlformats.org/officeDocument/2006/relationships" id="256" r:id="R172378aef98f4038"/>
    <p:sldId xmlns:r="http://schemas.openxmlformats.org/officeDocument/2006/relationships" id="257" r:id="R70895fc0b6c6430c"/>
    <p:sldId xmlns:r="http://schemas.openxmlformats.org/officeDocument/2006/relationships" id="258" r:id="Re0cdfd2604f745b6"/>
    <p:sldId xmlns:r="http://schemas.openxmlformats.org/officeDocument/2006/relationships" id="259" r:id="R0eb537463b8f44e2"/>
    <p:sldId xmlns:r="http://schemas.openxmlformats.org/officeDocument/2006/relationships" id="260" r:id="R34c417ad176a4049"/>
    <p:sldId xmlns:r="http://schemas.openxmlformats.org/officeDocument/2006/relationships" id="261" r:id="Ra08722b651634562"/>
    <p:sldId xmlns:r="http://schemas.openxmlformats.org/officeDocument/2006/relationships" id="262" r:id="R41862f8cf010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d6232b9514175" /><Relationship Type="http://schemas.openxmlformats.org/officeDocument/2006/relationships/slide" Target="/ppt/slides/slide1.xml" Id="R172378aef98f4038" /><Relationship Type="http://schemas.openxmlformats.org/officeDocument/2006/relationships/slide" Target="/ppt/slides/slide2.xml" Id="R70895fc0b6c6430c" /><Relationship Type="http://schemas.openxmlformats.org/officeDocument/2006/relationships/slide" Target="/ppt/slides/slide3.xml" Id="Re0cdfd2604f745b6" /><Relationship Type="http://schemas.openxmlformats.org/officeDocument/2006/relationships/slide" Target="/ppt/slides/slide4.xml" Id="R0eb537463b8f44e2" /><Relationship Type="http://schemas.openxmlformats.org/officeDocument/2006/relationships/slide" Target="/ppt/slides/slide5.xml" Id="R34c417ad176a4049" /><Relationship Type="http://schemas.openxmlformats.org/officeDocument/2006/relationships/slide" Target="/ppt/slides/slide6.xml" Id="Ra08722b651634562" /><Relationship Type="http://schemas.openxmlformats.org/officeDocument/2006/relationships/slide" Target="/ppt/slides/slide7.xml" Id="R41862f8cf010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7b7419a7c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9c915480e4d56" /><Relationship Type="http://schemas.openxmlformats.org/officeDocument/2006/relationships/theme" Target="/ppt/slideMasters/theme/theme1.xml" Id="R486ed40691b4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49c915480e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43170bbae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db20d9c8d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61ee5daeb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88d96de6c4e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088711b3143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0a262dd51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19e99f988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HOLDINGSELSKAP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Fjellterrasse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HOLDINGSELSKAP AS</a:t>
            </a:r>
          </a:p>
        </p:txBody>
      </p:sp>
    </p:spTree>
  </p:cSld>
  <p:clrMapOvr>
    <a:masterClrMapping xmlns:a="http://schemas.openxmlformats.org/drawingml/2006/main"/>
  </p:clrMapOvr>
</p:sld>
</file>