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416c1568448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e4b5e9eaf14425"/>
  </p:sldMasterIdLst>
  <p:sldIdLst>
    <p:sldId xmlns:r="http://schemas.openxmlformats.org/officeDocument/2006/relationships" id="256" r:id="R5ca9545bacee413f"/>
    <p:sldId xmlns:r="http://schemas.openxmlformats.org/officeDocument/2006/relationships" id="257" r:id="R5f0e75019a0b4329"/>
    <p:sldId xmlns:r="http://schemas.openxmlformats.org/officeDocument/2006/relationships" id="258" r:id="Rf77556638e8b4c11"/>
    <p:sldId xmlns:r="http://schemas.openxmlformats.org/officeDocument/2006/relationships" id="259" r:id="R542df2f1ca534ab7"/>
    <p:sldId xmlns:r="http://schemas.openxmlformats.org/officeDocument/2006/relationships" id="260" r:id="Rda992e5454044b0c"/>
    <p:sldId xmlns:r="http://schemas.openxmlformats.org/officeDocument/2006/relationships" id="261" r:id="R7b9bbc703b35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4b5e9eaf14425" /><Relationship Type="http://schemas.openxmlformats.org/officeDocument/2006/relationships/slide" Target="/ppt/slides/slide1.xml" Id="R5ca9545bacee413f" /><Relationship Type="http://schemas.openxmlformats.org/officeDocument/2006/relationships/slide" Target="/ppt/slides/slide2.xml" Id="R5f0e75019a0b4329" /><Relationship Type="http://schemas.openxmlformats.org/officeDocument/2006/relationships/slide" Target="/ppt/slides/slide3.xml" Id="Rf77556638e8b4c11" /><Relationship Type="http://schemas.openxmlformats.org/officeDocument/2006/relationships/slide" Target="/ppt/slides/slide4.xml" Id="R542df2f1ca534ab7" /><Relationship Type="http://schemas.openxmlformats.org/officeDocument/2006/relationships/slide" Target="/ppt/slides/slide5.xml" Id="Rda992e5454044b0c" /><Relationship Type="http://schemas.openxmlformats.org/officeDocument/2006/relationships/slide" Target="/ppt/slides/slide6.xml" Id="R7b9bbc703b35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03f1fd35a48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6fd7b818f4db1" /><Relationship Type="http://schemas.openxmlformats.org/officeDocument/2006/relationships/theme" Target="/ppt/slideMasters/theme/theme1.xml" Id="R40d5e30d5e4c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6fd7b818f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fd66880a24b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a40690af0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f3c92125e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137ebbfa849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bd7b7ebb14c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c94bb43e4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