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3f0a2c4004c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6910d55af4c07"/>
  </p:sldMasterIdLst>
  <p:sldIdLst>
    <p:sldId xmlns:r="http://schemas.openxmlformats.org/officeDocument/2006/relationships" id="256" r:id="R317139e6fb6547c0"/>
    <p:sldId xmlns:r="http://schemas.openxmlformats.org/officeDocument/2006/relationships" id="257" r:id="Re5bc3f50393f48bc"/>
    <p:sldId xmlns:r="http://schemas.openxmlformats.org/officeDocument/2006/relationships" id="258" r:id="R86efc65b8b26471b"/>
    <p:sldId xmlns:r="http://schemas.openxmlformats.org/officeDocument/2006/relationships" id="259" r:id="R86427b9fc36e460b"/>
    <p:sldId xmlns:r="http://schemas.openxmlformats.org/officeDocument/2006/relationships" id="260" r:id="R736f50768f7b4a0a"/>
    <p:sldId xmlns:r="http://schemas.openxmlformats.org/officeDocument/2006/relationships" id="261" r:id="R3ac4ff55bc784f26"/>
    <p:sldId xmlns:r="http://schemas.openxmlformats.org/officeDocument/2006/relationships" id="262" r:id="Ree1ca23ac6d24f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6910d55af4c07" /><Relationship Type="http://schemas.openxmlformats.org/officeDocument/2006/relationships/slide" Target="/ppt/slides/slide1.xml" Id="R317139e6fb6547c0" /><Relationship Type="http://schemas.openxmlformats.org/officeDocument/2006/relationships/slide" Target="/ppt/slides/slide2.xml" Id="Re5bc3f50393f48bc" /><Relationship Type="http://schemas.openxmlformats.org/officeDocument/2006/relationships/slide" Target="/ppt/slides/slide3.xml" Id="R86efc65b8b26471b" /><Relationship Type="http://schemas.openxmlformats.org/officeDocument/2006/relationships/slide" Target="/ppt/slides/slide4.xml" Id="R86427b9fc36e460b" /><Relationship Type="http://schemas.openxmlformats.org/officeDocument/2006/relationships/slide" Target="/ppt/slides/slide5.xml" Id="R736f50768f7b4a0a" /><Relationship Type="http://schemas.openxmlformats.org/officeDocument/2006/relationships/slide" Target="/ppt/slides/slide6.xml" Id="R3ac4ff55bc784f26" /><Relationship Type="http://schemas.openxmlformats.org/officeDocument/2006/relationships/slide" Target="/ppt/slides/slide7.xml" Id="Ree1ca23ac6d24f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6f13dec25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6714c269a4c40" /><Relationship Type="http://schemas.openxmlformats.org/officeDocument/2006/relationships/theme" Target="/ppt/slideMasters/theme/theme1.xml" Id="R4a3bd46cb2bc4e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6714c269a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4f97e70fe46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b577713e444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0603f0dcf4e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d0ff18b0d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88ac880ea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53c6805bb44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0c3557fd4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ÅGE K HAUGERUD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ÅGE K HAUGERUD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10 875 095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1 941 717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1 525 268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4 015 028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7 276 846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 HOLDING AS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KRISTOFFER HAUGERUD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SKOGEN HAUGERUD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ROGSTAD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3616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72 21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post@haugerud-as.no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