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780b544ca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b339484c84d55"/>
  </p:sldMasterIdLst>
  <p:sldIdLst>
    <p:sldId xmlns:r="http://schemas.openxmlformats.org/officeDocument/2006/relationships" id="256" r:id="R9ee8f77dc06f4f02"/>
    <p:sldId xmlns:r="http://schemas.openxmlformats.org/officeDocument/2006/relationships" id="257" r:id="Ra0f8307329374bc4"/>
    <p:sldId xmlns:r="http://schemas.openxmlformats.org/officeDocument/2006/relationships" id="258" r:id="R214ff6cddadf4fbf"/>
    <p:sldId xmlns:r="http://schemas.openxmlformats.org/officeDocument/2006/relationships" id="259" r:id="R3a4cfabb25b645d2"/>
    <p:sldId xmlns:r="http://schemas.openxmlformats.org/officeDocument/2006/relationships" id="260" r:id="R43fef5a632f14aab"/>
    <p:sldId xmlns:r="http://schemas.openxmlformats.org/officeDocument/2006/relationships" id="261" r:id="R23f2d15773fa42e1"/>
    <p:sldId xmlns:r="http://schemas.openxmlformats.org/officeDocument/2006/relationships" id="262" r:id="Rb6dea3eec1b846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b339484c84d55" /><Relationship Type="http://schemas.openxmlformats.org/officeDocument/2006/relationships/slide" Target="/ppt/slides/slide1.xml" Id="R9ee8f77dc06f4f02" /><Relationship Type="http://schemas.openxmlformats.org/officeDocument/2006/relationships/slide" Target="/ppt/slides/slide2.xml" Id="Ra0f8307329374bc4" /><Relationship Type="http://schemas.openxmlformats.org/officeDocument/2006/relationships/slide" Target="/ppt/slides/slide3.xml" Id="R214ff6cddadf4fbf" /><Relationship Type="http://schemas.openxmlformats.org/officeDocument/2006/relationships/slide" Target="/ppt/slides/slide4.xml" Id="R3a4cfabb25b645d2" /><Relationship Type="http://schemas.openxmlformats.org/officeDocument/2006/relationships/slide" Target="/ppt/slides/slide5.xml" Id="R43fef5a632f14aab" /><Relationship Type="http://schemas.openxmlformats.org/officeDocument/2006/relationships/slide" Target="/ppt/slides/slide6.xml" Id="R23f2d15773fa42e1" /><Relationship Type="http://schemas.openxmlformats.org/officeDocument/2006/relationships/slide" Target="/ppt/slides/slide7.xml" Id="Rb6dea3eec1b846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5986b71f2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a22c34d494ab5" /><Relationship Type="http://schemas.openxmlformats.org/officeDocument/2006/relationships/theme" Target="/ppt/slideMasters/theme/theme1.xml" Id="R52b2502045e4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a22c34d49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a1ac2ceb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cb39c0db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f90db137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23f7c9a72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145597eac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4a1047bca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2129569fc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31 030 520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3 502 655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11 519 544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TEAM NORD AS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ROBERT OVESEN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JENSEN 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ZOBEL FRANK JOSTEIN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KJÆRRAN BJARNE HERMANN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Rønvikfjæra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59 00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firmapost@elteamnord.no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www.elteamnord.no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983 156 207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BODØ AS</a:t>
            </a:r>
          </a:p>
        </p:txBody>
      </p:sp>
    </p:spTree>
  </p:cSld>
  <p:clrMapOvr>
    <a:masterClrMapping xmlns:a="http://schemas.openxmlformats.org/drawingml/2006/main"/>
  </p:clrMapOvr>
</p:sld>
</file>