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32e6d1f82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05e7ce1014542"/>
  </p:sldMasterIdLst>
  <p:sldIdLst>
    <p:sldId xmlns:r="http://schemas.openxmlformats.org/officeDocument/2006/relationships" id="256" r:id="R726390106dd447b2"/>
    <p:sldId xmlns:r="http://schemas.openxmlformats.org/officeDocument/2006/relationships" id="257" r:id="R876bd105acd442b9"/>
    <p:sldId xmlns:r="http://schemas.openxmlformats.org/officeDocument/2006/relationships" id="258" r:id="Rc7a7e0a2ada14b5c"/>
    <p:sldId xmlns:r="http://schemas.openxmlformats.org/officeDocument/2006/relationships" id="259" r:id="R82307395147e4a0f"/>
    <p:sldId xmlns:r="http://schemas.openxmlformats.org/officeDocument/2006/relationships" id="260" r:id="Rfaccba8dac0a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05e7ce1014542" /><Relationship Type="http://schemas.openxmlformats.org/officeDocument/2006/relationships/slide" Target="/ppt/slides/slide1.xml" Id="R726390106dd447b2" /><Relationship Type="http://schemas.openxmlformats.org/officeDocument/2006/relationships/slide" Target="/ppt/slides/slide2.xml" Id="R876bd105acd442b9" /><Relationship Type="http://schemas.openxmlformats.org/officeDocument/2006/relationships/slide" Target="/ppt/slides/slide3.xml" Id="Rc7a7e0a2ada14b5c" /><Relationship Type="http://schemas.openxmlformats.org/officeDocument/2006/relationships/slide" Target="/ppt/slides/slide4.xml" Id="R82307395147e4a0f" /><Relationship Type="http://schemas.openxmlformats.org/officeDocument/2006/relationships/slide" Target="/ppt/slides/slide5.xml" Id="Rfaccba8dac0a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0ae210da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4d346c0a4399" /><Relationship Type="http://schemas.openxmlformats.org/officeDocument/2006/relationships/theme" Target="/ppt/slideMasters/theme/theme1.xml" Id="R7624a1bf206d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04d346c0a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18abefa0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2b20cad2f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e9f4b0259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97f6b857d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0db0024d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MANDAL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MANDAL REGNSKAPSSERVICE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983 371 213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REGNSKAPSSERVICE AS</a:t>
            </a:r>
          </a:p>
        </p:txBody>
      </p:sp>
    </p:spTree>
  </p:cSld>
  <p:clrMapOvr>
    <a:masterClrMapping xmlns:a="http://schemas.openxmlformats.org/drawingml/2006/main"/>
  </p:clrMapOvr>
</p:sld>
</file>