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9c7b04055b43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e9eef5f0a34b49"/>
  </p:sldMasterIdLst>
  <p:sldIdLst>
    <p:sldId xmlns:r="http://schemas.openxmlformats.org/officeDocument/2006/relationships" id="256" r:id="R3c74f133274c4626"/>
    <p:sldId xmlns:r="http://schemas.openxmlformats.org/officeDocument/2006/relationships" id="257" r:id="R025d55f262494429"/>
    <p:sldId xmlns:r="http://schemas.openxmlformats.org/officeDocument/2006/relationships" id="258" r:id="R543f6da848bf4cba"/>
    <p:sldId xmlns:r="http://schemas.openxmlformats.org/officeDocument/2006/relationships" id="259" r:id="Re53f3dd054134564"/>
    <p:sldId xmlns:r="http://schemas.openxmlformats.org/officeDocument/2006/relationships" id="260" r:id="Rbfaaf29df0664adc"/>
    <p:sldId xmlns:r="http://schemas.openxmlformats.org/officeDocument/2006/relationships" id="261" r:id="R9e41bc2eb46a4821"/>
    <p:sldId xmlns:r="http://schemas.openxmlformats.org/officeDocument/2006/relationships" id="262" r:id="R57f7533c8e0045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e9eef5f0a34b49" /><Relationship Type="http://schemas.openxmlformats.org/officeDocument/2006/relationships/slide" Target="/ppt/slides/slide1.xml" Id="R3c74f133274c4626" /><Relationship Type="http://schemas.openxmlformats.org/officeDocument/2006/relationships/slide" Target="/ppt/slides/slide2.xml" Id="R025d55f262494429" /><Relationship Type="http://schemas.openxmlformats.org/officeDocument/2006/relationships/slide" Target="/ppt/slides/slide3.xml" Id="R543f6da848bf4cba" /><Relationship Type="http://schemas.openxmlformats.org/officeDocument/2006/relationships/slide" Target="/ppt/slides/slide4.xml" Id="Re53f3dd054134564" /><Relationship Type="http://schemas.openxmlformats.org/officeDocument/2006/relationships/slide" Target="/ppt/slides/slide5.xml" Id="Rbfaaf29df0664adc" /><Relationship Type="http://schemas.openxmlformats.org/officeDocument/2006/relationships/slide" Target="/ppt/slides/slide6.xml" Id="R9e41bc2eb46a4821" /><Relationship Type="http://schemas.openxmlformats.org/officeDocument/2006/relationships/slide" Target="/ppt/slides/slide7.xml" Id="R57f7533c8e0045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2ab6aca2044b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cc06d9ef74317" /><Relationship Type="http://schemas.openxmlformats.org/officeDocument/2006/relationships/theme" Target="/ppt/slideMasters/theme/theme1.xml" Id="R8f48e100996e4f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1cc06d9ef743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fdc69c9964a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b963732ea40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0277b347a46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ea459bf4e48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e137c51ea4f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d36d18afb4d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892146cb24a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ATRACK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ATRACK ENTREPRENØR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9 611 205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4 700 125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6 340 569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GJERMUND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Askvei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3404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983 380 921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