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006ad064f1346b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db3830290e54861"/>
  </p:sldMasterIdLst>
  <p:sldIdLst>
    <p:sldId xmlns:r="http://schemas.openxmlformats.org/officeDocument/2006/relationships" id="256" r:id="Rf4445f09d6a34810"/>
    <p:sldId xmlns:r="http://schemas.openxmlformats.org/officeDocument/2006/relationships" id="257" r:id="Redd1f8e9942a4663"/>
    <p:sldId xmlns:r="http://schemas.openxmlformats.org/officeDocument/2006/relationships" id="258" r:id="R83a568fea9834807"/>
    <p:sldId xmlns:r="http://schemas.openxmlformats.org/officeDocument/2006/relationships" id="259" r:id="Ra25080936cde47aa"/>
    <p:sldId xmlns:r="http://schemas.openxmlformats.org/officeDocument/2006/relationships" id="260" r:id="R8003a15579604a9d"/>
    <p:sldId xmlns:r="http://schemas.openxmlformats.org/officeDocument/2006/relationships" id="261" r:id="R063375aec5d04e8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b3830290e54861" /><Relationship Type="http://schemas.openxmlformats.org/officeDocument/2006/relationships/slide" Target="/ppt/slides/slide1.xml" Id="Rf4445f09d6a34810" /><Relationship Type="http://schemas.openxmlformats.org/officeDocument/2006/relationships/slide" Target="/ppt/slides/slide2.xml" Id="Redd1f8e9942a4663" /><Relationship Type="http://schemas.openxmlformats.org/officeDocument/2006/relationships/slide" Target="/ppt/slides/slide3.xml" Id="R83a568fea9834807" /><Relationship Type="http://schemas.openxmlformats.org/officeDocument/2006/relationships/slide" Target="/ppt/slides/slide4.xml" Id="Ra25080936cde47aa" /><Relationship Type="http://schemas.openxmlformats.org/officeDocument/2006/relationships/slide" Target="/ppt/slides/slide5.xml" Id="R8003a15579604a9d" /><Relationship Type="http://schemas.openxmlformats.org/officeDocument/2006/relationships/slide" Target="/ppt/slides/slide6.xml" Id="R063375aec5d04e8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636b14f6284f2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3c4137eefd43cb" /><Relationship Type="http://schemas.openxmlformats.org/officeDocument/2006/relationships/theme" Target="/ppt/slideMasters/theme/theme1.xml" Id="R6756af9935014be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73c4137eefd43c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b9f6cb28404a1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4445e88697409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7abd40b99b40b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427aac67c448b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765a0d318d40c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05b347b0aa460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LEIRVIK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LEIRVIK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LEIRVIK BYGG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LEIRVIK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LEIRVIK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LEIRVIK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2018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7 605 551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−18 101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−27 916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580 430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1 107 413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LEIRVIK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983 482 449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LEIRVIK BYGG AS</a:t>
            </a:r>
          </a:p>
        </p:txBody>
      </p:sp>
    </p:spTree>
  </p:cSld>
  <p:clrMapOvr>
    <a:masterClrMapping xmlns:a="http://schemas.openxmlformats.org/drawingml/2006/main"/>
  </p:clrMapOvr>
</p:sld>
</file>