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4bbd393d974f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7b91e7e2324487"/>
  </p:sldMasterIdLst>
  <p:sldIdLst>
    <p:sldId xmlns:r="http://schemas.openxmlformats.org/officeDocument/2006/relationships" id="256" r:id="R2487f6111ffb4b34"/>
    <p:sldId xmlns:r="http://schemas.openxmlformats.org/officeDocument/2006/relationships" id="257" r:id="Rc6f2e94a3eb04172"/>
    <p:sldId xmlns:r="http://schemas.openxmlformats.org/officeDocument/2006/relationships" id="258" r:id="Rbf73cf903db24043"/>
    <p:sldId xmlns:r="http://schemas.openxmlformats.org/officeDocument/2006/relationships" id="259" r:id="R3724d0a5ed944bc6"/>
    <p:sldId xmlns:r="http://schemas.openxmlformats.org/officeDocument/2006/relationships" id="260" r:id="R17d352f092a14128"/>
    <p:sldId xmlns:r="http://schemas.openxmlformats.org/officeDocument/2006/relationships" id="261" r:id="R6ee7584ae6e54c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7b91e7e2324487" /><Relationship Type="http://schemas.openxmlformats.org/officeDocument/2006/relationships/slide" Target="/ppt/slides/slide1.xml" Id="R2487f6111ffb4b34" /><Relationship Type="http://schemas.openxmlformats.org/officeDocument/2006/relationships/slide" Target="/ppt/slides/slide2.xml" Id="Rc6f2e94a3eb04172" /><Relationship Type="http://schemas.openxmlformats.org/officeDocument/2006/relationships/slide" Target="/ppt/slides/slide3.xml" Id="Rbf73cf903db24043" /><Relationship Type="http://schemas.openxmlformats.org/officeDocument/2006/relationships/slide" Target="/ppt/slides/slide4.xml" Id="R3724d0a5ed944bc6" /><Relationship Type="http://schemas.openxmlformats.org/officeDocument/2006/relationships/slide" Target="/ppt/slides/slide5.xml" Id="R17d352f092a14128" /><Relationship Type="http://schemas.openxmlformats.org/officeDocument/2006/relationships/slide" Target="/ppt/slides/slide6.xml" Id="R6ee7584ae6e54c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8d1511bfc441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d325175ae4fea" /><Relationship Type="http://schemas.openxmlformats.org/officeDocument/2006/relationships/theme" Target="/ppt/slideMasters/theme/theme1.xml" Id="R960e2f5d7c2a40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3d325175ae4f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5bcf7261f44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0440eecd04a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306f42ea141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04d38f3a641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2500d62b84c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cab0e3d074c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