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c8da7cad1d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f83590614e4dcc"/>
  </p:sldMasterIdLst>
  <p:sldIdLst>
    <p:sldId xmlns:r="http://schemas.openxmlformats.org/officeDocument/2006/relationships" id="256" r:id="R9db67f7222924e71"/>
    <p:sldId xmlns:r="http://schemas.openxmlformats.org/officeDocument/2006/relationships" id="257" r:id="R5bc1484547ec48e4"/>
    <p:sldId xmlns:r="http://schemas.openxmlformats.org/officeDocument/2006/relationships" id="258" r:id="Rb7123a7331cf4e11"/>
    <p:sldId xmlns:r="http://schemas.openxmlformats.org/officeDocument/2006/relationships" id="259" r:id="R2b943a5944f24812"/>
    <p:sldId xmlns:r="http://schemas.openxmlformats.org/officeDocument/2006/relationships" id="260" r:id="R7d33ef8fbb16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f83590614e4dcc" /><Relationship Type="http://schemas.openxmlformats.org/officeDocument/2006/relationships/slide" Target="/ppt/slides/slide1.xml" Id="R9db67f7222924e71" /><Relationship Type="http://schemas.openxmlformats.org/officeDocument/2006/relationships/slide" Target="/ppt/slides/slide2.xml" Id="R5bc1484547ec48e4" /><Relationship Type="http://schemas.openxmlformats.org/officeDocument/2006/relationships/slide" Target="/ppt/slides/slide3.xml" Id="Rb7123a7331cf4e11" /><Relationship Type="http://schemas.openxmlformats.org/officeDocument/2006/relationships/slide" Target="/ppt/slides/slide4.xml" Id="R2b943a5944f24812" /><Relationship Type="http://schemas.openxmlformats.org/officeDocument/2006/relationships/slide" Target="/ppt/slides/slide5.xml" Id="R7d33ef8fbb16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1ca5ad74f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9ead4800d46a4" /><Relationship Type="http://schemas.openxmlformats.org/officeDocument/2006/relationships/theme" Target="/ppt/slideMasters/theme/theme1.xml" Id="R897b98c7cfc1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99ead4800d46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66bf4d436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87ed10ab7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56270faa9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69f24ceed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be53bab074e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