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5f2ac0566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3332de74cd4e22"/>
  </p:sldMasterIdLst>
  <p:sldIdLst>
    <p:sldId xmlns:r="http://schemas.openxmlformats.org/officeDocument/2006/relationships" id="256" r:id="R8398df2fd85941e8"/>
    <p:sldId xmlns:r="http://schemas.openxmlformats.org/officeDocument/2006/relationships" id="257" r:id="R22e94b7d0d354873"/>
    <p:sldId xmlns:r="http://schemas.openxmlformats.org/officeDocument/2006/relationships" id="258" r:id="R5778878d4e9c4d2e"/>
    <p:sldId xmlns:r="http://schemas.openxmlformats.org/officeDocument/2006/relationships" id="259" r:id="Rf2d194759ba74902"/>
    <p:sldId xmlns:r="http://schemas.openxmlformats.org/officeDocument/2006/relationships" id="260" r:id="R7856c321d6c9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332de74cd4e22" /><Relationship Type="http://schemas.openxmlformats.org/officeDocument/2006/relationships/slide" Target="/ppt/slides/slide1.xml" Id="R8398df2fd85941e8" /><Relationship Type="http://schemas.openxmlformats.org/officeDocument/2006/relationships/slide" Target="/ppt/slides/slide2.xml" Id="R22e94b7d0d354873" /><Relationship Type="http://schemas.openxmlformats.org/officeDocument/2006/relationships/slide" Target="/ppt/slides/slide3.xml" Id="R5778878d4e9c4d2e" /><Relationship Type="http://schemas.openxmlformats.org/officeDocument/2006/relationships/slide" Target="/ppt/slides/slide4.xml" Id="Rf2d194759ba74902" /><Relationship Type="http://schemas.openxmlformats.org/officeDocument/2006/relationships/slide" Target="/ppt/slides/slide5.xml" Id="R7856c321d6c9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35c35cb3f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fd22f6d64bd3" /><Relationship Type="http://schemas.openxmlformats.org/officeDocument/2006/relationships/theme" Target="/ppt/slideMasters/theme/theme1.xml" Id="R05688402f53d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ffd22f6d6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7231e4545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38aeb6e27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00b83a4a746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a4bcf093a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e6fc3d9ac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