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9f4a8dcad248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9eb8edd3dd42f5"/>
  </p:sldMasterIdLst>
  <p:sldIdLst>
    <p:sldId xmlns:r="http://schemas.openxmlformats.org/officeDocument/2006/relationships" id="256" r:id="R6869206a7cf84554"/>
    <p:sldId xmlns:r="http://schemas.openxmlformats.org/officeDocument/2006/relationships" id="257" r:id="R2c222cd156d04f04"/>
    <p:sldId xmlns:r="http://schemas.openxmlformats.org/officeDocument/2006/relationships" id="258" r:id="Rce35b8d7ad54451d"/>
    <p:sldId xmlns:r="http://schemas.openxmlformats.org/officeDocument/2006/relationships" id="259" r:id="Rd8a574335b7c4468"/>
    <p:sldId xmlns:r="http://schemas.openxmlformats.org/officeDocument/2006/relationships" id="260" r:id="Raaf1237c2a38413d"/>
    <p:sldId xmlns:r="http://schemas.openxmlformats.org/officeDocument/2006/relationships" id="261" r:id="Rc6264c00003f4f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9eb8edd3dd42f5" /><Relationship Type="http://schemas.openxmlformats.org/officeDocument/2006/relationships/slide" Target="/ppt/slides/slide1.xml" Id="R6869206a7cf84554" /><Relationship Type="http://schemas.openxmlformats.org/officeDocument/2006/relationships/slide" Target="/ppt/slides/slide2.xml" Id="R2c222cd156d04f04" /><Relationship Type="http://schemas.openxmlformats.org/officeDocument/2006/relationships/slide" Target="/ppt/slides/slide3.xml" Id="Rce35b8d7ad54451d" /><Relationship Type="http://schemas.openxmlformats.org/officeDocument/2006/relationships/slide" Target="/ppt/slides/slide4.xml" Id="Rd8a574335b7c4468" /><Relationship Type="http://schemas.openxmlformats.org/officeDocument/2006/relationships/slide" Target="/ppt/slides/slide5.xml" Id="Raaf1237c2a38413d" /><Relationship Type="http://schemas.openxmlformats.org/officeDocument/2006/relationships/slide" Target="/ppt/slides/slide6.xml" Id="Rc6264c00003f4f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9be186b70e47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114f1c2c3741b5" /><Relationship Type="http://schemas.openxmlformats.org/officeDocument/2006/relationships/theme" Target="/ppt/slideMasters/theme/theme1.xml" Id="R90ddfd1659754c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114f1c2c3741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79e829ac945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361aaa26a946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01003174bc42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231f2177f40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7e869eefb74f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942698377b42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LAKSEFJORD SEAFOOD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LAKSEFJORD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LAKSEFJORD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LAKSEFJORD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LAKSEFJORD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LAKSEFJORD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983 558 607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LAKSEFJORD SEAFOOD AS</a:t>
            </a:r>
          </a:p>
        </p:txBody>
      </p:sp>
    </p:spTree>
  </p:cSld>
  <p:clrMapOvr>
    <a:masterClrMapping xmlns:a="http://schemas.openxmlformats.org/drawingml/2006/main"/>
  </p:clrMapOvr>
</p:sld>
</file>