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90293ccda644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49e651ac544d37"/>
  </p:sldMasterIdLst>
  <p:sldIdLst>
    <p:sldId xmlns:r="http://schemas.openxmlformats.org/officeDocument/2006/relationships" id="256" r:id="R402146fdf9994b48"/>
    <p:sldId xmlns:r="http://schemas.openxmlformats.org/officeDocument/2006/relationships" id="257" r:id="R7ead260ce214476a"/>
    <p:sldId xmlns:r="http://schemas.openxmlformats.org/officeDocument/2006/relationships" id="258" r:id="R51afa50627a64e62"/>
    <p:sldId xmlns:r="http://schemas.openxmlformats.org/officeDocument/2006/relationships" id="259" r:id="Ra14d0d2f5bc3470d"/>
    <p:sldId xmlns:r="http://schemas.openxmlformats.org/officeDocument/2006/relationships" id="260" r:id="R99c794632059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9e651ac544d37" /><Relationship Type="http://schemas.openxmlformats.org/officeDocument/2006/relationships/slide" Target="/ppt/slides/slide1.xml" Id="R402146fdf9994b48" /><Relationship Type="http://schemas.openxmlformats.org/officeDocument/2006/relationships/slide" Target="/ppt/slides/slide2.xml" Id="R7ead260ce214476a" /><Relationship Type="http://schemas.openxmlformats.org/officeDocument/2006/relationships/slide" Target="/ppt/slides/slide3.xml" Id="R51afa50627a64e62" /><Relationship Type="http://schemas.openxmlformats.org/officeDocument/2006/relationships/slide" Target="/ppt/slides/slide4.xml" Id="Ra14d0d2f5bc3470d" /><Relationship Type="http://schemas.openxmlformats.org/officeDocument/2006/relationships/slide" Target="/ppt/slides/slide5.xml" Id="R99c794632059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0bb1a3a5643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b1ffd5a014e35" /><Relationship Type="http://schemas.openxmlformats.org/officeDocument/2006/relationships/theme" Target="/ppt/slideMasters/theme/theme1.xml" Id="R433d3429001342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eb1ffd5a014e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520156ce641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4081c3d2249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07753d5db43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89c64b67142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f2ec979174c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