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3c12c869d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25c07800543fc"/>
  </p:sldMasterIdLst>
  <p:sldIdLst>
    <p:sldId xmlns:r="http://schemas.openxmlformats.org/officeDocument/2006/relationships" id="256" r:id="Rde8252d2da834780"/>
    <p:sldId xmlns:r="http://schemas.openxmlformats.org/officeDocument/2006/relationships" id="257" r:id="R4e33e09f03bf49ff"/>
    <p:sldId xmlns:r="http://schemas.openxmlformats.org/officeDocument/2006/relationships" id="258" r:id="Ra16b71c589b04997"/>
    <p:sldId xmlns:r="http://schemas.openxmlformats.org/officeDocument/2006/relationships" id="259" r:id="Rd470e51bee9542fc"/>
    <p:sldId xmlns:r="http://schemas.openxmlformats.org/officeDocument/2006/relationships" id="260" r:id="R285002306068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25c07800543fc" /><Relationship Type="http://schemas.openxmlformats.org/officeDocument/2006/relationships/slide" Target="/ppt/slides/slide1.xml" Id="Rde8252d2da834780" /><Relationship Type="http://schemas.openxmlformats.org/officeDocument/2006/relationships/slide" Target="/ppt/slides/slide2.xml" Id="R4e33e09f03bf49ff" /><Relationship Type="http://schemas.openxmlformats.org/officeDocument/2006/relationships/slide" Target="/ppt/slides/slide3.xml" Id="Ra16b71c589b04997" /><Relationship Type="http://schemas.openxmlformats.org/officeDocument/2006/relationships/slide" Target="/ppt/slides/slide4.xml" Id="Rd470e51bee9542fc" /><Relationship Type="http://schemas.openxmlformats.org/officeDocument/2006/relationships/slide" Target="/ppt/slides/slide5.xml" Id="R285002306068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ee838b0cd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97ab7f59742a8" /><Relationship Type="http://schemas.openxmlformats.org/officeDocument/2006/relationships/theme" Target="/ppt/slideMasters/theme/theme1.xml" Id="R4c0ab9f5004e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97ab7f597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b0f641ad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15213220c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de139adb3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2cd15871345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97069f4ac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RØR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