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85a4271d134a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fc5955ae274b85"/>
  </p:sldMasterIdLst>
  <p:sldIdLst>
    <p:sldId xmlns:r="http://schemas.openxmlformats.org/officeDocument/2006/relationships" id="256" r:id="R52530370000b43cf"/>
    <p:sldId xmlns:r="http://schemas.openxmlformats.org/officeDocument/2006/relationships" id="257" r:id="R0953fda8ee8d455f"/>
    <p:sldId xmlns:r="http://schemas.openxmlformats.org/officeDocument/2006/relationships" id="258" r:id="R7fd159e703954e21"/>
    <p:sldId xmlns:r="http://schemas.openxmlformats.org/officeDocument/2006/relationships" id="259" r:id="R375ac306a597455d"/>
    <p:sldId xmlns:r="http://schemas.openxmlformats.org/officeDocument/2006/relationships" id="260" r:id="R60edcdcd58644557"/>
    <p:sldId xmlns:r="http://schemas.openxmlformats.org/officeDocument/2006/relationships" id="261" r:id="R0da2cc00fd5b46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fc5955ae274b85" /><Relationship Type="http://schemas.openxmlformats.org/officeDocument/2006/relationships/slide" Target="/ppt/slides/slide1.xml" Id="R52530370000b43cf" /><Relationship Type="http://schemas.openxmlformats.org/officeDocument/2006/relationships/slide" Target="/ppt/slides/slide2.xml" Id="R0953fda8ee8d455f" /><Relationship Type="http://schemas.openxmlformats.org/officeDocument/2006/relationships/slide" Target="/ppt/slides/slide3.xml" Id="R7fd159e703954e21" /><Relationship Type="http://schemas.openxmlformats.org/officeDocument/2006/relationships/slide" Target="/ppt/slides/slide4.xml" Id="R375ac306a597455d" /><Relationship Type="http://schemas.openxmlformats.org/officeDocument/2006/relationships/slide" Target="/ppt/slides/slide5.xml" Id="R60edcdcd58644557" /><Relationship Type="http://schemas.openxmlformats.org/officeDocument/2006/relationships/slide" Target="/ppt/slides/slide6.xml" Id="R0da2cc00fd5b46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b65cc329546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e54a4713e4eee" /><Relationship Type="http://schemas.openxmlformats.org/officeDocument/2006/relationships/theme" Target="/ppt/slideMasters/theme/theme1.xml" Id="Rfd6d7998e7c545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ae54a4713e4e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2f299c1bb44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677225a974a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f3073831241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b35e5695747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24734ff944d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edeb4a21c41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CHRIST. ENGEBRETSEN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CHRIST. ENGEBRETSEN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CHRIST. ENGEBRETSEN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CHRIST. ENGEBRETSEN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CHRIST. ENGEBRETSEN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CHRIST. ENGEBRETSEN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1 487 661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2 700 287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CHRIST. ENGEBRETSEN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2. etasje seksjon 3, Hoffsveien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983 685 986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CHRIST. ENGEBRETSEN HOLDING AS</a:t>
            </a:r>
          </a:p>
        </p:txBody>
      </p:sp>
    </p:spTree>
  </p:cSld>
  <p:clrMapOvr>
    <a:masterClrMapping xmlns:a="http://schemas.openxmlformats.org/drawingml/2006/main"/>
  </p:clrMapOvr>
</p:sld>
</file>