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19b2d1c08f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78a0caa5f4a1e"/>
  </p:sldMasterIdLst>
  <p:sldIdLst>
    <p:sldId xmlns:r="http://schemas.openxmlformats.org/officeDocument/2006/relationships" id="256" r:id="Rcea6902e54da4653"/>
    <p:sldId xmlns:r="http://schemas.openxmlformats.org/officeDocument/2006/relationships" id="257" r:id="Rc6b1ccb44c98494a"/>
    <p:sldId xmlns:r="http://schemas.openxmlformats.org/officeDocument/2006/relationships" id="258" r:id="R494b90e941c54e59"/>
    <p:sldId xmlns:r="http://schemas.openxmlformats.org/officeDocument/2006/relationships" id="259" r:id="Rbba134ba2dac4ee7"/>
    <p:sldId xmlns:r="http://schemas.openxmlformats.org/officeDocument/2006/relationships" id="260" r:id="Ra04abcae85784b37"/>
    <p:sldId xmlns:r="http://schemas.openxmlformats.org/officeDocument/2006/relationships" id="261" r:id="Rcef3d4b3e3394e4c"/>
    <p:sldId xmlns:r="http://schemas.openxmlformats.org/officeDocument/2006/relationships" id="262" r:id="Ra234e4be6df34f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78a0caa5f4a1e" /><Relationship Type="http://schemas.openxmlformats.org/officeDocument/2006/relationships/slide" Target="/ppt/slides/slide1.xml" Id="Rcea6902e54da4653" /><Relationship Type="http://schemas.openxmlformats.org/officeDocument/2006/relationships/slide" Target="/ppt/slides/slide2.xml" Id="Rc6b1ccb44c98494a" /><Relationship Type="http://schemas.openxmlformats.org/officeDocument/2006/relationships/slide" Target="/ppt/slides/slide3.xml" Id="R494b90e941c54e59" /><Relationship Type="http://schemas.openxmlformats.org/officeDocument/2006/relationships/slide" Target="/ppt/slides/slide4.xml" Id="Rbba134ba2dac4ee7" /><Relationship Type="http://schemas.openxmlformats.org/officeDocument/2006/relationships/slide" Target="/ppt/slides/slide5.xml" Id="Ra04abcae85784b37" /><Relationship Type="http://schemas.openxmlformats.org/officeDocument/2006/relationships/slide" Target="/ppt/slides/slide6.xml" Id="Rcef3d4b3e3394e4c" /><Relationship Type="http://schemas.openxmlformats.org/officeDocument/2006/relationships/slide" Target="/ppt/slides/slide7.xml" Id="Ra234e4be6df34f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2236767e4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2f4f2bd3b4cf4" /><Relationship Type="http://schemas.openxmlformats.org/officeDocument/2006/relationships/theme" Target="/ppt/slideMasters/theme/theme1.xml" Id="R99cb576f50e6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72f4f2bd3b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0281a23d3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189bd7c29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2bba3832743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2aa773efa4c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f38f7bd0e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651855caf44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7e1aaaa224d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